
<file path=[Content_Types].xml><?xml version="1.0" encoding="utf-8"?>
<Types xmlns="http://schemas.openxmlformats.org/package/2006/content-types"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docProps/core.xml" ContentType="application/vnd.openxmlformats-package.core-properties+xml"/>
  <Override PartName="/ppt/theme/theme1.xml" ContentType="application/vnd.openxmlformats-officedocument.them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slides/slide1.xml" ContentType="application/vnd.openxmlformats-officedocument.presentationml.slide+xml"/>
  <Default Extension="png" ContentType="image/png"/>
  <Override PartName="/ppt/slides/slide2.xml" ContentType="application/vnd.openxmlformats-officedocument.presentationml.slide+xml"/>
  <Default Extension="jpg" ContentType="image/jpg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</Types>
</file>

<file path=_rels/.rels><?xml version="1.0" encoding="UTF-8" standalone="yes"?>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officeDocument/2006/relationships/extended-properties" Target="docProps/app.xml"/><Relationship Id="rId3" Type="http://schemas.openxmlformats.org/package/2006/relationships/metadata/core-properties" Target="docProps/core.xml"/></Relationships>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  <p:sldId id="370" r:id="rId120"/>
    <p:sldId id="371" r:id="rId121"/>
    <p:sldId id="372" r:id="rId122"/>
    <p:sldId id="373" r:id="rId123"/>
    <p:sldId id="374" r:id="rId124"/>
    <p:sldId id="375" r:id="rId125"/>
    <p:sldId id="376" r:id="rId126"/>
    <p:sldId id="377" r:id="rId127"/>
    <p:sldId id="378" r:id="rId128"/>
    <p:sldId id="379" r:id="rId129"/>
    <p:sldId id="380" r:id="rId130"/>
    <p:sldId id="381" r:id="rId131"/>
    <p:sldId id="382" r:id="rId132"/>
    <p:sldId id="383" r:id="rId133"/>
    <p:sldId id="384" r:id="rId134"/>
    <p:sldId id="385" r:id="rId135"/>
    <p:sldId id="386" r:id="rId136"/>
    <p:sldId id="387" r:id="rId137"/>
    <p:sldId id="388" r:id="rId138"/>
    <p:sldId id="389" r:id="rId139"/>
    <p:sldId id="390" r:id="rId140"/>
    <p:sldId id="391" r:id="rId141"/>
    <p:sldId id="392" r:id="rId142"/>
    <p:sldId id="393" r:id="rId143"/>
    <p:sldId id="394" r:id="rId144"/>
    <p:sldId id="395" r:id="rId145"/>
    <p:sldId id="396" r:id="rId146"/>
    <p:sldId id="397" r:id="rId147"/>
    <p:sldId id="398" r:id="rId148"/>
    <p:sldId id="399" r:id="rId149"/>
    <p:sldId id="400" r:id="rId150"/>
    <p:sldId id="401" r:id="rId151"/>
    <p:sldId id="402" r:id="rId152"/>
    <p:sldId id="403" r:id="rId153"/>
    <p:sldId id="404" r:id="rId154"/>
    <p:sldId id="405" r:id="rId155"/>
    <p:sldId id="406" r:id="rId156"/>
    <p:sldId id="407" r:id="rId157"/>
    <p:sldId id="408" r:id="rId158"/>
    <p:sldId id="409" r:id="rId159"/>
    <p:sldId id="410" r:id="rId160"/>
    <p:sldId id="411" r:id="rId161"/>
    <p:sldId id="412" r:id="rId162"/>
    <p:sldId id="413" r:id="rId163"/>
    <p:sldId id="414" r:id="rId164"/>
    <p:sldId id="415" r:id="rId165"/>
    <p:sldId id="416" r:id="rId166"/>
    <p:sldId id="417" r:id="rId167"/>
    <p:sldId id="418" r:id="rId168"/>
    <p:sldId id="419" r:id="rId169"/>
    <p:sldId id="420" r:id="rId170"/>
    <p:sldId id="421" r:id="rId171"/>
    <p:sldId id="422" r:id="rId172"/>
    <p:sldId id="423" r:id="rId173"/>
    <p:sldId id="424" r:id="rId174"/>
    <p:sldId id="425" r:id="rId175"/>
  </p:sldIdLst>
  <p:sldSz cx="9144000" cy="6858000"/>
  <p:notesSz cx="9144000" cy="6858000"/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78" d="100"/>
          <a:sy n="78" d="100"/>
        </p:scale>
        <p:origin x="-1536" y="-84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8028800" cy="78028800"/>
</p:viewPr>
</file>

<file path=ppt/_rels/presentation.xml.rels><?xml version="1.0" encoding="UTF-8" standalone="yes"?>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theme" Target="theme/theme1.xml"/><Relationship Id="rId3" Type="http://schemas.openxmlformats.org/officeDocument/2006/relationships/viewProps" Target="viewProps.xml"/><Relationship Id="rId4" Type="http://schemas.openxmlformats.org/officeDocument/2006/relationships/presProps" Target="presProps.xml"/><Relationship Id="rId5" Type="http://schemas.openxmlformats.org/officeDocument/2006/relationships/tableStyles" Target="tableStyles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<Relationship Id="rId20" Type="http://schemas.openxmlformats.org/officeDocument/2006/relationships/slide" Target="slides/slide15.xml"/><Relationship Id="rId21" Type="http://schemas.openxmlformats.org/officeDocument/2006/relationships/slide" Target="slides/slide16.xml"/><Relationship Id="rId22" Type="http://schemas.openxmlformats.org/officeDocument/2006/relationships/slide" Target="slides/slide17.xml"/><Relationship Id="rId23" Type="http://schemas.openxmlformats.org/officeDocument/2006/relationships/slide" Target="slides/slide18.xml"/><Relationship Id="rId24" Type="http://schemas.openxmlformats.org/officeDocument/2006/relationships/slide" Target="slides/slide19.xml"/><Relationship Id="rId25" Type="http://schemas.openxmlformats.org/officeDocument/2006/relationships/slide" Target="slides/slide20.xml"/><Relationship Id="rId26" Type="http://schemas.openxmlformats.org/officeDocument/2006/relationships/slide" Target="slides/slide21.xml"/><Relationship Id="rId27" Type="http://schemas.openxmlformats.org/officeDocument/2006/relationships/slide" Target="slides/slide22.xml"/><Relationship Id="rId28" Type="http://schemas.openxmlformats.org/officeDocument/2006/relationships/slide" Target="slides/slide23.xml"/><Relationship Id="rId29" Type="http://schemas.openxmlformats.org/officeDocument/2006/relationships/slide" Target="slides/slide24.xml"/><Relationship Id="rId30" Type="http://schemas.openxmlformats.org/officeDocument/2006/relationships/slide" Target="slides/slide25.xml"/><Relationship Id="rId31" Type="http://schemas.openxmlformats.org/officeDocument/2006/relationships/slide" Target="slides/slide26.xml"/><Relationship Id="rId32" Type="http://schemas.openxmlformats.org/officeDocument/2006/relationships/slide" Target="slides/slide27.xml"/><Relationship Id="rId33" Type="http://schemas.openxmlformats.org/officeDocument/2006/relationships/slide" Target="slides/slide28.xml"/><Relationship Id="rId34" Type="http://schemas.openxmlformats.org/officeDocument/2006/relationships/slide" Target="slides/slide29.xml"/><Relationship Id="rId35" Type="http://schemas.openxmlformats.org/officeDocument/2006/relationships/slide" Target="slides/slide30.xml"/><Relationship Id="rId36" Type="http://schemas.openxmlformats.org/officeDocument/2006/relationships/slide" Target="slides/slide31.xml"/><Relationship Id="rId37" Type="http://schemas.openxmlformats.org/officeDocument/2006/relationships/slide" Target="slides/slide32.xml"/><Relationship Id="rId38" Type="http://schemas.openxmlformats.org/officeDocument/2006/relationships/slide" Target="slides/slide33.xml"/><Relationship Id="rId39" Type="http://schemas.openxmlformats.org/officeDocument/2006/relationships/slide" Target="slides/slide34.xml"/><Relationship Id="rId40" Type="http://schemas.openxmlformats.org/officeDocument/2006/relationships/slide" Target="slides/slide35.xml"/><Relationship Id="rId41" Type="http://schemas.openxmlformats.org/officeDocument/2006/relationships/slide" Target="slides/slide36.xml"/><Relationship Id="rId42" Type="http://schemas.openxmlformats.org/officeDocument/2006/relationships/slide" Target="slides/slide37.xml"/><Relationship Id="rId43" Type="http://schemas.openxmlformats.org/officeDocument/2006/relationships/slide" Target="slides/slide38.xml"/><Relationship Id="rId44" Type="http://schemas.openxmlformats.org/officeDocument/2006/relationships/slide" Target="slides/slide39.xml"/><Relationship Id="rId45" Type="http://schemas.openxmlformats.org/officeDocument/2006/relationships/slide" Target="slides/slide40.xml"/><Relationship Id="rId46" Type="http://schemas.openxmlformats.org/officeDocument/2006/relationships/slide" Target="slides/slide41.xml"/><Relationship Id="rId47" Type="http://schemas.openxmlformats.org/officeDocument/2006/relationships/slide" Target="slides/slide42.xml"/><Relationship Id="rId48" Type="http://schemas.openxmlformats.org/officeDocument/2006/relationships/slide" Target="slides/slide43.xml"/><Relationship Id="rId49" Type="http://schemas.openxmlformats.org/officeDocument/2006/relationships/slide" Target="slides/slide44.xml"/><Relationship Id="rId50" Type="http://schemas.openxmlformats.org/officeDocument/2006/relationships/slide" Target="slides/slide45.xml"/><Relationship Id="rId51" Type="http://schemas.openxmlformats.org/officeDocument/2006/relationships/slide" Target="slides/slide46.xml"/><Relationship Id="rId52" Type="http://schemas.openxmlformats.org/officeDocument/2006/relationships/slide" Target="slides/slide47.xml"/><Relationship Id="rId53" Type="http://schemas.openxmlformats.org/officeDocument/2006/relationships/slide" Target="slides/slide48.xml"/><Relationship Id="rId54" Type="http://schemas.openxmlformats.org/officeDocument/2006/relationships/slide" Target="slides/slide49.xml"/><Relationship Id="rId55" Type="http://schemas.openxmlformats.org/officeDocument/2006/relationships/slide" Target="slides/slide50.xml"/><Relationship Id="rId56" Type="http://schemas.openxmlformats.org/officeDocument/2006/relationships/slide" Target="slides/slide51.xml"/><Relationship Id="rId57" Type="http://schemas.openxmlformats.org/officeDocument/2006/relationships/slide" Target="slides/slide52.xml"/><Relationship Id="rId58" Type="http://schemas.openxmlformats.org/officeDocument/2006/relationships/slide" Target="slides/slide53.xml"/><Relationship Id="rId59" Type="http://schemas.openxmlformats.org/officeDocument/2006/relationships/slide" Target="slides/slide54.xml"/><Relationship Id="rId60" Type="http://schemas.openxmlformats.org/officeDocument/2006/relationships/slide" Target="slides/slide55.xml"/><Relationship Id="rId61" Type="http://schemas.openxmlformats.org/officeDocument/2006/relationships/slide" Target="slides/slide56.xml"/><Relationship Id="rId62" Type="http://schemas.openxmlformats.org/officeDocument/2006/relationships/slide" Target="slides/slide57.xml"/><Relationship Id="rId63" Type="http://schemas.openxmlformats.org/officeDocument/2006/relationships/slide" Target="slides/slide58.xml"/><Relationship Id="rId64" Type="http://schemas.openxmlformats.org/officeDocument/2006/relationships/slide" Target="slides/slide59.xml"/><Relationship Id="rId65" Type="http://schemas.openxmlformats.org/officeDocument/2006/relationships/slide" Target="slides/slide60.xml"/><Relationship Id="rId66" Type="http://schemas.openxmlformats.org/officeDocument/2006/relationships/slide" Target="slides/slide61.xml"/><Relationship Id="rId67" Type="http://schemas.openxmlformats.org/officeDocument/2006/relationships/slide" Target="slides/slide62.xml"/><Relationship Id="rId68" Type="http://schemas.openxmlformats.org/officeDocument/2006/relationships/slide" Target="slides/slide63.xml"/><Relationship Id="rId69" Type="http://schemas.openxmlformats.org/officeDocument/2006/relationships/slide" Target="slides/slide64.xml"/><Relationship Id="rId70" Type="http://schemas.openxmlformats.org/officeDocument/2006/relationships/slide" Target="slides/slide65.xml"/><Relationship Id="rId71" Type="http://schemas.openxmlformats.org/officeDocument/2006/relationships/slide" Target="slides/slide66.xml"/><Relationship Id="rId72" Type="http://schemas.openxmlformats.org/officeDocument/2006/relationships/slide" Target="slides/slide67.xml"/><Relationship Id="rId73" Type="http://schemas.openxmlformats.org/officeDocument/2006/relationships/slide" Target="slides/slide68.xml"/><Relationship Id="rId74" Type="http://schemas.openxmlformats.org/officeDocument/2006/relationships/slide" Target="slides/slide69.xml"/><Relationship Id="rId75" Type="http://schemas.openxmlformats.org/officeDocument/2006/relationships/slide" Target="slides/slide70.xml"/><Relationship Id="rId76" Type="http://schemas.openxmlformats.org/officeDocument/2006/relationships/slide" Target="slides/slide71.xml"/><Relationship Id="rId77" Type="http://schemas.openxmlformats.org/officeDocument/2006/relationships/slide" Target="slides/slide72.xml"/><Relationship Id="rId78" Type="http://schemas.openxmlformats.org/officeDocument/2006/relationships/slide" Target="slides/slide73.xml"/><Relationship Id="rId79" Type="http://schemas.openxmlformats.org/officeDocument/2006/relationships/slide" Target="slides/slide74.xml"/><Relationship Id="rId80" Type="http://schemas.openxmlformats.org/officeDocument/2006/relationships/slide" Target="slides/slide75.xml"/><Relationship Id="rId81" Type="http://schemas.openxmlformats.org/officeDocument/2006/relationships/slide" Target="slides/slide76.xml"/><Relationship Id="rId82" Type="http://schemas.openxmlformats.org/officeDocument/2006/relationships/slide" Target="slides/slide77.xml"/><Relationship Id="rId83" Type="http://schemas.openxmlformats.org/officeDocument/2006/relationships/slide" Target="slides/slide78.xml"/><Relationship Id="rId84" Type="http://schemas.openxmlformats.org/officeDocument/2006/relationships/slide" Target="slides/slide79.xml"/><Relationship Id="rId85" Type="http://schemas.openxmlformats.org/officeDocument/2006/relationships/slide" Target="slides/slide80.xml"/><Relationship Id="rId86" Type="http://schemas.openxmlformats.org/officeDocument/2006/relationships/slide" Target="slides/slide81.xml"/><Relationship Id="rId87" Type="http://schemas.openxmlformats.org/officeDocument/2006/relationships/slide" Target="slides/slide82.xml"/><Relationship Id="rId88" Type="http://schemas.openxmlformats.org/officeDocument/2006/relationships/slide" Target="slides/slide83.xml"/><Relationship Id="rId89" Type="http://schemas.openxmlformats.org/officeDocument/2006/relationships/slide" Target="slides/slide84.xml"/><Relationship Id="rId90" Type="http://schemas.openxmlformats.org/officeDocument/2006/relationships/slide" Target="slides/slide85.xml"/><Relationship Id="rId91" Type="http://schemas.openxmlformats.org/officeDocument/2006/relationships/slide" Target="slides/slide86.xml"/><Relationship Id="rId92" Type="http://schemas.openxmlformats.org/officeDocument/2006/relationships/slide" Target="slides/slide87.xml"/><Relationship Id="rId93" Type="http://schemas.openxmlformats.org/officeDocument/2006/relationships/slide" Target="slides/slide88.xml"/><Relationship Id="rId94" Type="http://schemas.openxmlformats.org/officeDocument/2006/relationships/slide" Target="slides/slide89.xml"/><Relationship Id="rId95" Type="http://schemas.openxmlformats.org/officeDocument/2006/relationships/slide" Target="slides/slide90.xml"/><Relationship Id="rId96" Type="http://schemas.openxmlformats.org/officeDocument/2006/relationships/slide" Target="slides/slide91.xml"/><Relationship Id="rId97" Type="http://schemas.openxmlformats.org/officeDocument/2006/relationships/slide" Target="slides/slide92.xml"/><Relationship Id="rId98" Type="http://schemas.openxmlformats.org/officeDocument/2006/relationships/slide" Target="slides/slide93.xml"/><Relationship Id="rId99" Type="http://schemas.openxmlformats.org/officeDocument/2006/relationships/slide" Target="slides/slide94.xml"/><Relationship Id="rId100" Type="http://schemas.openxmlformats.org/officeDocument/2006/relationships/slide" Target="slides/slide95.xml"/><Relationship Id="rId101" Type="http://schemas.openxmlformats.org/officeDocument/2006/relationships/slide" Target="slides/slide96.xml"/><Relationship Id="rId102" Type="http://schemas.openxmlformats.org/officeDocument/2006/relationships/slide" Target="slides/slide97.xml"/><Relationship Id="rId103" Type="http://schemas.openxmlformats.org/officeDocument/2006/relationships/slide" Target="slides/slide98.xml"/><Relationship Id="rId104" Type="http://schemas.openxmlformats.org/officeDocument/2006/relationships/slide" Target="slides/slide99.xml"/><Relationship Id="rId105" Type="http://schemas.openxmlformats.org/officeDocument/2006/relationships/slide" Target="slides/slide100.xml"/><Relationship Id="rId106" Type="http://schemas.openxmlformats.org/officeDocument/2006/relationships/slide" Target="slides/slide101.xml"/><Relationship Id="rId107" Type="http://schemas.openxmlformats.org/officeDocument/2006/relationships/slide" Target="slides/slide102.xml"/><Relationship Id="rId108" Type="http://schemas.openxmlformats.org/officeDocument/2006/relationships/slide" Target="slides/slide103.xml"/><Relationship Id="rId109" Type="http://schemas.openxmlformats.org/officeDocument/2006/relationships/slide" Target="slides/slide104.xml"/><Relationship Id="rId110" Type="http://schemas.openxmlformats.org/officeDocument/2006/relationships/slide" Target="slides/slide105.xml"/><Relationship Id="rId111" Type="http://schemas.openxmlformats.org/officeDocument/2006/relationships/slide" Target="slides/slide106.xml"/><Relationship Id="rId112" Type="http://schemas.openxmlformats.org/officeDocument/2006/relationships/slide" Target="slides/slide107.xml"/><Relationship Id="rId113" Type="http://schemas.openxmlformats.org/officeDocument/2006/relationships/slide" Target="slides/slide108.xml"/><Relationship Id="rId114" Type="http://schemas.openxmlformats.org/officeDocument/2006/relationships/slide" Target="slides/slide109.xml"/><Relationship Id="rId115" Type="http://schemas.openxmlformats.org/officeDocument/2006/relationships/slide" Target="slides/slide110.xml"/><Relationship Id="rId116" Type="http://schemas.openxmlformats.org/officeDocument/2006/relationships/slide" Target="slides/slide111.xml"/><Relationship Id="rId117" Type="http://schemas.openxmlformats.org/officeDocument/2006/relationships/slide" Target="slides/slide112.xml"/><Relationship Id="rId118" Type="http://schemas.openxmlformats.org/officeDocument/2006/relationships/slide" Target="slides/slide113.xml"/><Relationship Id="rId119" Type="http://schemas.openxmlformats.org/officeDocument/2006/relationships/slide" Target="slides/slide114.xml"/><Relationship Id="rId120" Type="http://schemas.openxmlformats.org/officeDocument/2006/relationships/slide" Target="slides/slide115.xml"/><Relationship Id="rId121" Type="http://schemas.openxmlformats.org/officeDocument/2006/relationships/slide" Target="slides/slide116.xml"/><Relationship Id="rId122" Type="http://schemas.openxmlformats.org/officeDocument/2006/relationships/slide" Target="slides/slide117.xml"/><Relationship Id="rId123" Type="http://schemas.openxmlformats.org/officeDocument/2006/relationships/slide" Target="slides/slide118.xml"/><Relationship Id="rId124" Type="http://schemas.openxmlformats.org/officeDocument/2006/relationships/slide" Target="slides/slide119.xml"/><Relationship Id="rId125" Type="http://schemas.openxmlformats.org/officeDocument/2006/relationships/slide" Target="slides/slide120.xml"/><Relationship Id="rId126" Type="http://schemas.openxmlformats.org/officeDocument/2006/relationships/slide" Target="slides/slide121.xml"/><Relationship Id="rId127" Type="http://schemas.openxmlformats.org/officeDocument/2006/relationships/slide" Target="slides/slide122.xml"/><Relationship Id="rId128" Type="http://schemas.openxmlformats.org/officeDocument/2006/relationships/slide" Target="slides/slide123.xml"/><Relationship Id="rId129" Type="http://schemas.openxmlformats.org/officeDocument/2006/relationships/slide" Target="slides/slide124.xml"/><Relationship Id="rId130" Type="http://schemas.openxmlformats.org/officeDocument/2006/relationships/slide" Target="slides/slide125.xml"/><Relationship Id="rId131" Type="http://schemas.openxmlformats.org/officeDocument/2006/relationships/slide" Target="slides/slide126.xml"/><Relationship Id="rId132" Type="http://schemas.openxmlformats.org/officeDocument/2006/relationships/slide" Target="slides/slide127.xml"/><Relationship Id="rId133" Type="http://schemas.openxmlformats.org/officeDocument/2006/relationships/slide" Target="slides/slide128.xml"/><Relationship Id="rId134" Type="http://schemas.openxmlformats.org/officeDocument/2006/relationships/slide" Target="slides/slide129.xml"/><Relationship Id="rId135" Type="http://schemas.openxmlformats.org/officeDocument/2006/relationships/slide" Target="slides/slide130.xml"/><Relationship Id="rId136" Type="http://schemas.openxmlformats.org/officeDocument/2006/relationships/slide" Target="slides/slide131.xml"/><Relationship Id="rId137" Type="http://schemas.openxmlformats.org/officeDocument/2006/relationships/slide" Target="slides/slide132.xml"/><Relationship Id="rId138" Type="http://schemas.openxmlformats.org/officeDocument/2006/relationships/slide" Target="slides/slide133.xml"/><Relationship Id="rId139" Type="http://schemas.openxmlformats.org/officeDocument/2006/relationships/slide" Target="slides/slide134.xml"/><Relationship Id="rId140" Type="http://schemas.openxmlformats.org/officeDocument/2006/relationships/slide" Target="slides/slide135.xml"/><Relationship Id="rId141" Type="http://schemas.openxmlformats.org/officeDocument/2006/relationships/slide" Target="slides/slide136.xml"/><Relationship Id="rId142" Type="http://schemas.openxmlformats.org/officeDocument/2006/relationships/slide" Target="slides/slide137.xml"/><Relationship Id="rId143" Type="http://schemas.openxmlformats.org/officeDocument/2006/relationships/slide" Target="slides/slide138.xml"/><Relationship Id="rId144" Type="http://schemas.openxmlformats.org/officeDocument/2006/relationships/slide" Target="slides/slide139.xml"/><Relationship Id="rId145" Type="http://schemas.openxmlformats.org/officeDocument/2006/relationships/slide" Target="slides/slide140.xml"/><Relationship Id="rId146" Type="http://schemas.openxmlformats.org/officeDocument/2006/relationships/slide" Target="slides/slide141.xml"/><Relationship Id="rId147" Type="http://schemas.openxmlformats.org/officeDocument/2006/relationships/slide" Target="slides/slide142.xml"/><Relationship Id="rId148" Type="http://schemas.openxmlformats.org/officeDocument/2006/relationships/slide" Target="slides/slide143.xml"/><Relationship Id="rId149" Type="http://schemas.openxmlformats.org/officeDocument/2006/relationships/slide" Target="slides/slide144.xml"/><Relationship Id="rId150" Type="http://schemas.openxmlformats.org/officeDocument/2006/relationships/slide" Target="slides/slide145.xml"/><Relationship Id="rId151" Type="http://schemas.openxmlformats.org/officeDocument/2006/relationships/slide" Target="slides/slide146.xml"/><Relationship Id="rId152" Type="http://schemas.openxmlformats.org/officeDocument/2006/relationships/slide" Target="slides/slide147.xml"/><Relationship Id="rId153" Type="http://schemas.openxmlformats.org/officeDocument/2006/relationships/slide" Target="slides/slide148.xml"/><Relationship Id="rId154" Type="http://schemas.openxmlformats.org/officeDocument/2006/relationships/slide" Target="slides/slide149.xml"/><Relationship Id="rId155" Type="http://schemas.openxmlformats.org/officeDocument/2006/relationships/slide" Target="slides/slide150.xml"/><Relationship Id="rId156" Type="http://schemas.openxmlformats.org/officeDocument/2006/relationships/slide" Target="slides/slide151.xml"/><Relationship Id="rId157" Type="http://schemas.openxmlformats.org/officeDocument/2006/relationships/slide" Target="slides/slide152.xml"/><Relationship Id="rId158" Type="http://schemas.openxmlformats.org/officeDocument/2006/relationships/slide" Target="slides/slide153.xml"/><Relationship Id="rId159" Type="http://schemas.openxmlformats.org/officeDocument/2006/relationships/slide" Target="slides/slide154.xml"/><Relationship Id="rId160" Type="http://schemas.openxmlformats.org/officeDocument/2006/relationships/slide" Target="slides/slide155.xml"/><Relationship Id="rId161" Type="http://schemas.openxmlformats.org/officeDocument/2006/relationships/slide" Target="slides/slide156.xml"/><Relationship Id="rId162" Type="http://schemas.openxmlformats.org/officeDocument/2006/relationships/slide" Target="slides/slide157.xml"/><Relationship Id="rId163" Type="http://schemas.openxmlformats.org/officeDocument/2006/relationships/slide" Target="slides/slide158.xml"/><Relationship Id="rId164" Type="http://schemas.openxmlformats.org/officeDocument/2006/relationships/slide" Target="slides/slide159.xml"/><Relationship Id="rId165" Type="http://schemas.openxmlformats.org/officeDocument/2006/relationships/slide" Target="slides/slide160.xml"/><Relationship Id="rId166" Type="http://schemas.openxmlformats.org/officeDocument/2006/relationships/slide" Target="slides/slide161.xml"/><Relationship Id="rId167" Type="http://schemas.openxmlformats.org/officeDocument/2006/relationships/slide" Target="slides/slide162.xml"/><Relationship Id="rId168" Type="http://schemas.openxmlformats.org/officeDocument/2006/relationships/slide" Target="slides/slide163.xml"/><Relationship Id="rId169" Type="http://schemas.openxmlformats.org/officeDocument/2006/relationships/slide" Target="slides/slide164.xml"/><Relationship Id="rId170" Type="http://schemas.openxmlformats.org/officeDocument/2006/relationships/slide" Target="slides/slide165.xml"/><Relationship Id="rId171" Type="http://schemas.openxmlformats.org/officeDocument/2006/relationships/slide" Target="slides/slide166.xml"/><Relationship Id="rId172" Type="http://schemas.openxmlformats.org/officeDocument/2006/relationships/slide" Target="slides/slide167.xml"/><Relationship Id="rId173" Type="http://schemas.openxmlformats.org/officeDocument/2006/relationships/slide" Target="slides/slide168.xml"/><Relationship Id="rId174" Type="http://schemas.openxmlformats.org/officeDocument/2006/relationships/slide" Target="slides/slide169.xml"/><Relationship Id="rId175" Type="http://schemas.openxmlformats.org/officeDocument/2006/relationships/slide" Target="slides/slide170.xml"/></Relationships>

</file>

<file path=ppt/slideLayouts/_rels/slideLayout1.xml.rels><?xml version="1.0" encoding="UTF-8" standalone="yes"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

</file>

<file path=ppt/slides/_rels/slide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.png"/><Relationship Id="rId3" Type="http://schemas.openxmlformats.org/officeDocument/2006/relationships/image" Target="../media/image50.jpg"/><Relationship Id="rId4" Type="http://schemas.openxmlformats.org/officeDocument/2006/relationships/image" Target="../media/image51.png"/><Relationship Id="rId5" Type="http://schemas.openxmlformats.org/officeDocument/2006/relationships/image" Target="../media/image52.png"/><Relationship Id="rId6" Type="http://schemas.openxmlformats.org/officeDocument/2006/relationships/image" Target="../media/image53.png"/></Relationships>

</file>

<file path=ppt/slides/_rels/slide10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4.png"/><Relationship Id="rId3" Type="http://schemas.openxmlformats.org/officeDocument/2006/relationships/image" Target="../media/image585.jpg"/><Relationship Id="rId4" Type="http://schemas.openxmlformats.org/officeDocument/2006/relationships/image" Target="../media/image586.png"/><Relationship Id="rId5" Type="http://schemas.openxmlformats.org/officeDocument/2006/relationships/image" Target="../media/image587.png"/><Relationship Id="rId6" Type="http://schemas.openxmlformats.org/officeDocument/2006/relationships/image" Target="../media/image588.png"/></Relationships>

</file>

<file path=ppt/slides/_rels/slide10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89.png"/><Relationship Id="rId3" Type="http://schemas.openxmlformats.org/officeDocument/2006/relationships/image" Target="../media/image590.jpg"/><Relationship Id="rId4" Type="http://schemas.openxmlformats.org/officeDocument/2006/relationships/image" Target="../media/image591.png"/><Relationship Id="rId5" Type="http://schemas.openxmlformats.org/officeDocument/2006/relationships/image" Target="../media/image592.png"/><Relationship Id="rId6" Type="http://schemas.openxmlformats.org/officeDocument/2006/relationships/image" Target="../media/image593.jpg"/><Relationship Id="rId7" Type="http://schemas.openxmlformats.org/officeDocument/2006/relationships/image" Target="../media/image594.jpg"/></Relationships>

</file>

<file path=ppt/slides/_rels/slide10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95.png"/><Relationship Id="rId3" Type="http://schemas.openxmlformats.org/officeDocument/2006/relationships/image" Target="../media/image596.jpg"/><Relationship Id="rId4" Type="http://schemas.openxmlformats.org/officeDocument/2006/relationships/image" Target="../media/image597.png"/><Relationship Id="rId5" Type="http://schemas.openxmlformats.org/officeDocument/2006/relationships/image" Target="../media/image598.png"/><Relationship Id="rId6" Type="http://schemas.openxmlformats.org/officeDocument/2006/relationships/image" Target="../media/image599.jpg"/><Relationship Id="rId7" Type="http://schemas.openxmlformats.org/officeDocument/2006/relationships/image" Target="../media/image600.jpg"/><Relationship Id="rId8" Type="http://schemas.openxmlformats.org/officeDocument/2006/relationships/image" Target="../media/image601.jpg"/></Relationships>

</file>

<file path=ppt/slides/_rels/slide10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2.png"/><Relationship Id="rId3" Type="http://schemas.openxmlformats.org/officeDocument/2006/relationships/image" Target="../media/image603.jpg"/><Relationship Id="rId4" Type="http://schemas.openxmlformats.org/officeDocument/2006/relationships/image" Target="../media/image604.png"/><Relationship Id="rId5" Type="http://schemas.openxmlformats.org/officeDocument/2006/relationships/image" Target="../media/image605.png"/><Relationship Id="rId6" Type="http://schemas.openxmlformats.org/officeDocument/2006/relationships/image" Target="../media/image606.png"/><Relationship Id="rId7" Type="http://schemas.openxmlformats.org/officeDocument/2006/relationships/image" Target="../media/image607.png"/><Relationship Id="rId8" Type="http://schemas.openxmlformats.org/officeDocument/2006/relationships/image" Target="../media/image608.png"/></Relationships>

</file>

<file path=ppt/slides/_rels/slide10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09.png"/><Relationship Id="rId3" Type="http://schemas.openxmlformats.org/officeDocument/2006/relationships/image" Target="../media/image610.jpg"/><Relationship Id="rId4" Type="http://schemas.openxmlformats.org/officeDocument/2006/relationships/image" Target="../media/image611.png"/><Relationship Id="rId5" Type="http://schemas.openxmlformats.org/officeDocument/2006/relationships/image" Target="../media/image612.png"/><Relationship Id="rId6" Type="http://schemas.openxmlformats.org/officeDocument/2006/relationships/image" Target="../media/image613.png"/><Relationship Id="rId7" Type="http://schemas.openxmlformats.org/officeDocument/2006/relationships/image" Target="../media/image614.png"/><Relationship Id="rId8" Type="http://schemas.openxmlformats.org/officeDocument/2006/relationships/image" Target="../media/image615.png"/><Relationship Id="rId9" Type="http://schemas.openxmlformats.org/officeDocument/2006/relationships/image" Target="../media/image616.png"/></Relationships>

</file>

<file path=ppt/slides/_rels/slide10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17.png"/><Relationship Id="rId3" Type="http://schemas.openxmlformats.org/officeDocument/2006/relationships/image" Target="../media/image618.jpg"/><Relationship Id="rId4" Type="http://schemas.openxmlformats.org/officeDocument/2006/relationships/image" Target="../media/image619.png"/><Relationship Id="rId5" Type="http://schemas.openxmlformats.org/officeDocument/2006/relationships/image" Target="../media/image620.png"/><Relationship Id="rId6" Type="http://schemas.openxmlformats.org/officeDocument/2006/relationships/image" Target="../media/image621.png"/><Relationship Id="rId7" Type="http://schemas.openxmlformats.org/officeDocument/2006/relationships/image" Target="../media/image622.jpg"/></Relationships>

</file>

<file path=ppt/slides/_rels/slide10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3.png"/><Relationship Id="rId3" Type="http://schemas.openxmlformats.org/officeDocument/2006/relationships/image" Target="../media/image624.jpg"/><Relationship Id="rId4" Type="http://schemas.openxmlformats.org/officeDocument/2006/relationships/image" Target="../media/image625.png"/><Relationship Id="rId5" Type="http://schemas.openxmlformats.org/officeDocument/2006/relationships/image" Target="../media/image626.png"/><Relationship Id="rId6" Type="http://schemas.openxmlformats.org/officeDocument/2006/relationships/image" Target="../media/image627.png"/><Relationship Id="rId7" Type="http://schemas.openxmlformats.org/officeDocument/2006/relationships/image" Target="../media/image628.png"/></Relationships>

</file>

<file path=ppt/slides/_rels/slide10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29.png"/><Relationship Id="rId3" Type="http://schemas.openxmlformats.org/officeDocument/2006/relationships/image" Target="../media/image630.jpg"/><Relationship Id="rId4" Type="http://schemas.openxmlformats.org/officeDocument/2006/relationships/image" Target="../media/image631.png"/><Relationship Id="rId5" Type="http://schemas.openxmlformats.org/officeDocument/2006/relationships/image" Target="../media/image632.png"/><Relationship Id="rId6" Type="http://schemas.openxmlformats.org/officeDocument/2006/relationships/image" Target="../media/image633.png"/><Relationship Id="rId7" Type="http://schemas.openxmlformats.org/officeDocument/2006/relationships/image" Target="../media/image634.png"/><Relationship Id="rId8" Type="http://schemas.openxmlformats.org/officeDocument/2006/relationships/image" Target="../media/image635.png"/></Relationships>

</file>

<file path=ppt/slides/_rels/slide10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36.png"/><Relationship Id="rId3" Type="http://schemas.openxmlformats.org/officeDocument/2006/relationships/image" Target="../media/image637.jpg"/><Relationship Id="rId4" Type="http://schemas.openxmlformats.org/officeDocument/2006/relationships/image" Target="../media/image638.png"/><Relationship Id="rId5" Type="http://schemas.openxmlformats.org/officeDocument/2006/relationships/image" Target="../media/image639.png"/><Relationship Id="rId6" Type="http://schemas.openxmlformats.org/officeDocument/2006/relationships/image" Target="../media/image640.png"/><Relationship Id="rId7" Type="http://schemas.openxmlformats.org/officeDocument/2006/relationships/image" Target="../media/image641.png"/></Relationships>

</file>

<file path=ppt/slides/_rels/slide10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42.png"/><Relationship Id="rId3" Type="http://schemas.openxmlformats.org/officeDocument/2006/relationships/image" Target="../media/image643.jpg"/><Relationship Id="rId4" Type="http://schemas.openxmlformats.org/officeDocument/2006/relationships/image" Target="../media/image644.png"/><Relationship Id="rId5" Type="http://schemas.openxmlformats.org/officeDocument/2006/relationships/image" Target="../media/image645.png"/><Relationship Id="rId6" Type="http://schemas.openxmlformats.org/officeDocument/2006/relationships/image" Target="../media/image646.png"/><Relationship Id="rId7" Type="http://schemas.openxmlformats.org/officeDocument/2006/relationships/image" Target="../media/image647.png"/><Relationship Id="rId8" Type="http://schemas.openxmlformats.org/officeDocument/2006/relationships/image" Target="../media/image648.png"/><Relationship Id="rId9" Type="http://schemas.openxmlformats.org/officeDocument/2006/relationships/image" Target="../media/image649.png"/><Relationship Id="rId10" Type="http://schemas.openxmlformats.org/officeDocument/2006/relationships/image" Target="../media/image650.png"/></Relationships>

</file>

<file path=ppt/slides/_rels/slide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.png"/><Relationship Id="rId3" Type="http://schemas.openxmlformats.org/officeDocument/2006/relationships/image" Target="../media/image55.jpg"/><Relationship Id="rId4" Type="http://schemas.openxmlformats.org/officeDocument/2006/relationships/image" Target="../media/image56.png"/><Relationship Id="rId5" Type="http://schemas.openxmlformats.org/officeDocument/2006/relationships/image" Target="../media/image57.png"/><Relationship Id="rId6" Type="http://schemas.openxmlformats.org/officeDocument/2006/relationships/image" Target="../media/image58.png"/><Relationship Id="rId7" Type="http://schemas.openxmlformats.org/officeDocument/2006/relationships/image" Target="../media/image59.png"/><Relationship Id="rId8" Type="http://schemas.openxmlformats.org/officeDocument/2006/relationships/image" Target="../media/image60.png"/><Relationship Id="rId9" Type="http://schemas.openxmlformats.org/officeDocument/2006/relationships/image" Target="../media/image61.png"/><Relationship Id="rId10" Type="http://schemas.openxmlformats.org/officeDocument/2006/relationships/image" Target="../media/image62.png"/><Relationship Id="rId11" Type="http://schemas.openxmlformats.org/officeDocument/2006/relationships/image" Target="../media/image63.png"/><Relationship Id="rId12" Type="http://schemas.openxmlformats.org/officeDocument/2006/relationships/image" Target="../media/image64.png"/><Relationship Id="rId13" Type="http://schemas.openxmlformats.org/officeDocument/2006/relationships/image" Target="../media/image65.png"/><Relationship Id="rId14" Type="http://schemas.openxmlformats.org/officeDocument/2006/relationships/image" Target="../media/image66.png"/><Relationship Id="rId15" Type="http://schemas.openxmlformats.org/officeDocument/2006/relationships/image" Target="../media/image67.png"/><Relationship Id="rId16" Type="http://schemas.openxmlformats.org/officeDocument/2006/relationships/image" Target="../media/image68.png"/><Relationship Id="rId17" Type="http://schemas.openxmlformats.org/officeDocument/2006/relationships/image" Target="../media/image69.png"/><Relationship Id="rId18" Type="http://schemas.openxmlformats.org/officeDocument/2006/relationships/image" Target="../media/image70.png"/><Relationship Id="rId19" Type="http://schemas.openxmlformats.org/officeDocument/2006/relationships/image" Target="../media/image71.png"/><Relationship Id="rId20" Type="http://schemas.openxmlformats.org/officeDocument/2006/relationships/image" Target="../media/image72.png"/><Relationship Id="rId21" Type="http://schemas.openxmlformats.org/officeDocument/2006/relationships/image" Target="../media/image73.png"/><Relationship Id="rId22" Type="http://schemas.openxmlformats.org/officeDocument/2006/relationships/image" Target="../media/image74.png"/><Relationship Id="rId23" Type="http://schemas.openxmlformats.org/officeDocument/2006/relationships/image" Target="../media/image75.png"/><Relationship Id="rId24" Type="http://schemas.openxmlformats.org/officeDocument/2006/relationships/image" Target="../media/image76.png"/><Relationship Id="rId25" Type="http://schemas.openxmlformats.org/officeDocument/2006/relationships/image" Target="../media/image77.png"/><Relationship Id="rId26" Type="http://schemas.openxmlformats.org/officeDocument/2006/relationships/image" Target="../media/image78.png"/><Relationship Id="rId27" Type="http://schemas.openxmlformats.org/officeDocument/2006/relationships/image" Target="../media/image79.png"/><Relationship Id="rId28" Type="http://schemas.openxmlformats.org/officeDocument/2006/relationships/image" Target="../media/image80.png"/><Relationship Id="rId29" Type="http://schemas.openxmlformats.org/officeDocument/2006/relationships/image" Target="../media/image81.png"/><Relationship Id="rId30" Type="http://schemas.openxmlformats.org/officeDocument/2006/relationships/image" Target="../media/image82.png"/></Relationships>

</file>

<file path=ppt/slides/_rels/slide11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1.png"/><Relationship Id="rId3" Type="http://schemas.openxmlformats.org/officeDocument/2006/relationships/image" Target="../media/image652.jpg"/><Relationship Id="rId4" Type="http://schemas.openxmlformats.org/officeDocument/2006/relationships/image" Target="../media/image653.png"/><Relationship Id="rId5" Type="http://schemas.openxmlformats.org/officeDocument/2006/relationships/image" Target="../media/image654.png"/><Relationship Id="rId6" Type="http://schemas.openxmlformats.org/officeDocument/2006/relationships/image" Target="../media/image655.png"/><Relationship Id="rId7" Type="http://schemas.openxmlformats.org/officeDocument/2006/relationships/image" Target="../media/image656.png"/><Relationship Id="rId8" Type="http://schemas.openxmlformats.org/officeDocument/2006/relationships/image" Target="../media/image657.png"/></Relationships>

</file>

<file path=ppt/slides/_rels/slide11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58.png"/><Relationship Id="rId3" Type="http://schemas.openxmlformats.org/officeDocument/2006/relationships/image" Target="../media/image659.jpg"/><Relationship Id="rId4" Type="http://schemas.openxmlformats.org/officeDocument/2006/relationships/image" Target="../media/image660.png"/><Relationship Id="rId5" Type="http://schemas.openxmlformats.org/officeDocument/2006/relationships/image" Target="../media/image661.png"/><Relationship Id="rId6" Type="http://schemas.openxmlformats.org/officeDocument/2006/relationships/image" Target="../media/image662.png"/><Relationship Id="rId7" Type="http://schemas.openxmlformats.org/officeDocument/2006/relationships/image" Target="../media/image663.png"/><Relationship Id="rId8" Type="http://schemas.openxmlformats.org/officeDocument/2006/relationships/image" Target="../media/image664.png"/><Relationship Id="rId9" Type="http://schemas.openxmlformats.org/officeDocument/2006/relationships/image" Target="../media/image665.png"/><Relationship Id="rId10" Type="http://schemas.openxmlformats.org/officeDocument/2006/relationships/image" Target="../media/image666.png"/><Relationship Id="rId11" Type="http://schemas.openxmlformats.org/officeDocument/2006/relationships/image" Target="../media/image667.png"/><Relationship Id="rId12" Type="http://schemas.openxmlformats.org/officeDocument/2006/relationships/image" Target="../media/image668.png"/><Relationship Id="rId13" Type="http://schemas.openxmlformats.org/officeDocument/2006/relationships/image" Target="../media/image669.png"/><Relationship Id="rId14" Type="http://schemas.openxmlformats.org/officeDocument/2006/relationships/image" Target="../media/image670.png"/><Relationship Id="rId15" Type="http://schemas.openxmlformats.org/officeDocument/2006/relationships/image" Target="../media/image671.png"/><Relationship Id="rId16" Type="http://schemas.openxmlformats.org/officeDocument/2006/relationships/image" Target="../media/image672.png"/></Relationships>

</file>

<file path=ppt/slides/_rels/slide1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73.png"/><Relationship Id="rId3" Type="http://schemas.openxmlformats.org/officeDocument/2006/relationships/image" Target="../media/image674.jpg"/><Relationship Id="rId4" Type="http://schemas.openxmlformats.org/officeDocument/2006/relationships/image" Target="../media/image675.png"/><Relationship Id="rId5" Type="http://schemas.openxmlformats.org/officeDocument/2006/relationships/image" Target="../media/image676.png"/><Relationship Id="rId6" Type="http://schemas.openxmlformats.org/officeDocument/2006/relationships/image" Target="../media/image677.png"/><Relationship Id="rId7" Type="http://schemas.openxmlformats.org/officeDocument/2006/relationships/image" Target="../media/image678.png"/><Relationship Id="rId8" Type="http://schemas.openxmlformats.org/officeDocument/2006/relationships/image" Target="../media/image679.png"/><Relationship Id="rId9" Type="http://schemas.openxmlformats.org/officeDocument/2006/relationships/image" Target="../media/image680.png"/><Relationship Id="rId10" Type="http://schemas.openxmlformats.org/officeDocument/2006/relationships/image" Target="../media/image681.png"/><Relationship Id="rId11" Type="http://schemas.openxmlformats.org/officeDocument/2006/relationships/image" Target="../media/image682.png"/></Relationships>

</file>

<file path=ppt/slides/_rels/slide1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83.png"/><Relationship Id="rId3" Type="http://schemas.openxmlformats.org/officeDocument/2006/relationships/image" Target="../media/image684.jpg"/><Relationship Id="rId4" Type="http://schemas.openxmlformats.org/officeDocument/2006/relationships/image" Target="../media/image685.png"/><Relationship Id="rId5" Type="http://schemas.openxmlformats.org/officeDocument/2006/relationships/image" Target="../media/image686.png"/><Relationship Id="rId6" Type="http://schemas.openxmlformats.org/officeDocument/2006/relationships/image" Target="../media/image687.png"/><Relationship Id="rId7" Type="http://schemas.openxmlformats.org/officeDocument/2006/relationships/image" Target="../media/image688.png"/><Relationship Id="rId8" Type="http://schemas.openxmlformats.org/officeDocument/2006/relationships/image" Target="../media/image689.png"/><Relationship Id="rId9" Type="http://schemas.openxmlformats.org/officeDocument/2006/relationships/image" Target="../media/image690.png"/><Relationship Id="rId10" Type="http://schemas.openxmlformats.org/officeDocument/2006/relationships/image" Target="../media/image691.png"/><Relationship Id="rId11" Type="http://schemas.openxmlformats.org/officeDocument/2006/relationships/image" Target="../media/image692.png"/><Relationship Id="rId12" Type="http://schemas.openxmlformats.org/officeDocument/2006/relationships/image" Target="../media/image693.png"/></Relationships>

</file>

<file path=ppt/slides/_rels/slide1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94.png"/><Relationship Id="rId3" Type="http://schemas.openxmlformats.org/officeDocument/2006/relationships/image" Target="../media/image695.jpg"/><Relationship Id="rId4" Type="http://schemas.openxmlformats.org/officeDocument/2006/relationships/image" Target="../media/image696.png"/><Relationship Id="rId5" Type="http://schemas.openxmlformats.org/officeDocument/2006/relationships/image" Target="../media/image697.png"/><Relationship Id="rId6" Type="http://schemas.openxmlformats.org/officeDocument/2006/relationships/image" Target="../media/image698.png"/><Relationship Id="rId7" Type="http://schemas.openxmlformats.org/officeDocument/2006/relationships/image" Target="../media/image699.png"/><Relationship Id="rId8" Type="http://schemas.openxmlformats.org/officeDocument/2006/relationships/image" Target="../media/image700.png"/><Relationship Id="rId9" Type="http://schemas.openxmlformats.org/officeDocument/2006/relationships/image" Target="../media/image701.png"/></Relationships>

</file>

<file path=ppt/slides/_rels/slide1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02.png"/><Relationship Id="rId3" Type="http://schemas.openxmlformats.org/officeDocument/2006/relationships/image" Target="../media/image703.jpg"/><Relationship Id="rId4" Type="http://schemas.openxmlformats.org/officeDocument/2006/relationships/image" Target="../media/image704.png"/><Relationship Id="rId5" Type="http://schemas.openxmlformats.org/officeDocument/2006/relationships/image" Target="../media/image705.png"/><Relationship Id="rId6" Type="http://schemas.openxmlformats.org/officeDocument/2006/relationships/image" Target="../media/image706.png"/><Relationship Id="rId7" Type="http://schemas.openxmlformats.org/officeDocument/2006/relationships/image" Target="../media/image707.png"/><Relationship Id="rId8" Type="http://schemas.openxmlformats.org/officeDocument/2006/relationships/image" Target="../media/image708.png"/><Relationship Id="rId9" Type="http://schemas.openxmlformats.org/officeDocument/2006/relationships/image" Target="../media/image709.png"/></Relationships>

</file>

<file path=ppt/slides/_rels/slide1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0.png"/><Relationship Id="rId3" Type="http://schemas.openxmlformats.org/officeDocument/2006/relationships/image" Target="../media/image711.jpg"/><Relationship Id="rId4" Type="http://schemas.openxmlformats.org/officeDocument/2006/relationships/image" Target="../media/image712.png"/><Relationship Id="rId5" Type="http://schemas.openxmlformats.org/officeDocument/2006/relationships/image" Target="../media/image713.png"/><Relationship Id="rId6" Type="http://schemas.openxmlformats.org/officeDocument/2006/relationships/image" Target="../media/image714.png"/><Relationship Id="rId7" Type="http://schemas.openxmlformats.org/officeDocument/2006/relationships/image" Target="../media/image715.png"/><Relationship Id="rId8" Type="http://schemas.openxmlformats.org/officeDocument/2006/relationships/image" Target="../media/image716.png"/><Relationship Id="rId9" Type="http://schemas.openxmlformats.org/officeDocument/2006/relationships/image" Target="../media/image717.png"/></Relationships>

</file>

<file path=ppt/slides/_rels/slide1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18.png"/><Relationship Id="rId3" Type="http://schemas.openxmlformats.org/officeDocument/2006/relationships/image" Target="../media/image719.jpg"/><Relationship Id="rId4" Type="http://schemas.openxmlformats.org/officeDocument/2006/relationships/image" Target="../media/image720.png"/><Relationship Id="rId5" Type="http://schemas.openxmlformats.org/officeDocument/2006/relationships/image" Target="../media/image721.png"/><Relationship Id="rId6" Type="http://schemas.openxmlformats.org/officeDocument/2006/relationships/image" Target="../media/image722.png"/><Relationship Id="rId7" Type="http://schemas.openxmlformats.org/officeDocument/2006/relationships/image" Target="../media/image723.png"/><Relationship Id="rId8" Type="http://schemas.openxmlformats.org/officeDocument/2006/relationships/image" Target="../media/image724.png"/><Relationship Id="rId9" Type="http://schemas.openxmlformats.org/officeDocument/2006/relationships/image" Target="../media/image725.png"/><Relationship Id="rId10" Type="http://schemas.openxmlformats.org/officeDocument/2006/relationships/image" Target="../media/image726.png"/><Relationship Id="rId11" Type="http://schemas.openxmlformats.org/officeDocument/2006/relationships/image" Target="../media/image727.png"/><Relationship Id="rId12" Type="http://schemas.openxmlformats.org/officeDocument/2006/relationships/image" Target="../media/image728.png"/><Relationship Id="rId13" Type="http://schemas.openxmlformats.org/officeDocument/2006/relationships/image" Target="../media/image729.png"/></Relationships>

</file>

<file path=ppt/slides/_rels/slide1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0.png"/><Relationship Id="rId3" Type="http://schemas.openxmlformats.org/officeDocument/2006/relationships/image" Target="../media/image731.jpg"/><Relationship Id="rId4" Type="http://schemas.openxmlformats.org/officeDocument/2006/relationships/image" Target="../media/image732.png"/><Relationship Id="rId5" Type="http://schemas.openxmlformats.org/officeDocument/2006/relationships/image" Target="../media/image733.png"/></Relationships>

</file>

<file path=ppt/slides/_rels/slide1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4.png"/><Relationship Id="rId3" Type="http://schemas.openxmlformats.org/officeDocument/2006/relationships/image" Target="../media/image735.jpg"/><Relationship Id="rId4" Type="http://schemas.openxmlformats.org/officeDocument/2006/relationships/image" Target="../media/image736.png"/><Relationship Id="rId5" Type="http://schemas.openxmlformats.org/officeDocument/2006/relationships/image" Target="../media/image737.png"/></Relationships>

</file>

<file path=ppt/slides/_rels/slide1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.png"/><Relationship Id="rId3" Type="http://schemas.openxmlformats.org/officeDocument/2006/relationships/image" Target="../media/image84.jpg"/><Relationship Id="rId4" Type="http://schemas.openxmlformats.org/officeDocument/2006/relationships/image" Target="../media/image85.png"/><Relationship Id="rId5" Type="http://schemas.openxmlformats.org/officeDocument/2006/relationships/image" Target="../media/image86.png"/><Relationship Id="rId6" Type="http://schemas.openxmlformats.org/officeDocument/2006/relationships/image" Target="../media/image87.png"/><Relationship Id="rId7" Type="http://schemas.openxmlformats.org/officeDocument/2006/relationships/image" Target="../media/image88.png"/><Relationship Id="rId8" Type="http://schemas.openxmlformats.org/officeDocument/2006/relationships/image" Target="../media/image89.png"/><Relationship Id="rId9" Type="http://schemas.openxmlformats.org/officeDocument/2006/relationships/image" Target="../media/image90.png"/><Relationship Id="rId10" Type="http://schemas.openxmlformats.org/officeDocument/2006/relationships/image" Target="../media/image91.png"/><Relationship Id="rId11" Type="http://schemas.openxmlformats.org/officeDocument/2006/relationships/image" Target="../media/image92.png"/><Relationship Id="rId12" Type="http://schemas.openxmlformats.org/officeDocument/2006/relationships/image" Target="../media/image93.png"/><Relationship Id="rId13" Type="http://schemas.openxmlformats.org/officeDocument/2006/relationships/image" Target="../media/image94.png"/><Relationship Id="rId14" Type="http://schemas.openxmlformats.org/officeDocument/2006/relationships/image" Target="../media/image95.png"/><Relationship Id="rId15" Type="http://schemas.openxmlformats.org/officeDocument/2006/relationships/image" Target="../media/image96.png"/><Relationship Id="rId16" Type="http://schemas.openxmlformats.org/officeDocument/2006/relationships/image" Target="../media/image97.png"/><Relationship Id="rId17" Type="http://schemas.openxmlformats.org/officeDocument/2006/relationships/image" Target="../media/image98.jpg"/><Relationship Id="rId18" Type="http://schemas.openxmlformats.org/officeDocument/2006/relationships/image" Target="../media/image99.png"/></Relationships>

</file>

<file path=ppt/slides/_rels/slide1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38.png"/><Relationship Id="rId3" Type="http://schemas.openxmlformats.org/officeDocument/2006/relationships/image" Target="../media/image739.jpg"/><Relationship Id="rId4" Type="http://schemas.openxmlformats.org/officeDocument/2006/relationships/image" Target="../media/image740.png"/><Relationship Id="rId5" Type="http://schemas.openxmlformats.org/officeDocument/2006/relationships/image" Target="../media/image741.png"/><Relationship Id="rId6" Type="http://schemas.openxmlformats.org/officeDocument/2006/relationships/image" Target="../media/image742.png"/><Relationship Id="rId7" Type="http://schemas.openxmlformats.org/officeDocument/2006/relationships/image" Target="../media/image743.png"/><Relationship Id="rId8" Type="http://schemas.openxmlformats.org/officeDocument/2006/relationships/image" Target="../media/image744.png"/><Relationship Id="rId9" Type="http://schemas.openxmlformats.org/officeDocument/2006/relationships/image" Target="../media/image745.png"/><Relationship Id="rId10" Type="http://schemas.openxmlformats.org/officeDocument/2006/relationships/image" Target="../media/image746.png"/><Relationship Id="rId11" Type="http://schemas.openxmlformats.org/officeDocument/2006/relationships/image" Target="../media/image747.png"/><Relationship Id="rId12" Type="http://schemas.openxmlformats.org/officeDocument/2006/relationships/image" Target="../media/image748.png"/><Relationship Id="rId13" Type="http://schemas.openxmlformats.org/officeDocument/2006/relationships/image" Target="../media/image749.png"/><Relationship Id="rId14" Type="http://schemas.openxmlformats.org/officeDocument/2006/relationships/image" Target="../media/image750.png"/><Relationship Id="rId15" Type="http://schemas.openxmlformats.org/officeDocument/2006/relationships/image" Target="../media/image751.png"/><Relationship Id="rId16" Type="http://schemas.openxmlformats.org/officeDocument/2006/relationships/image" Target="../media/image752.png"/><Relationship Id="rId17" Type="http://schemas.openxmlformats.org/officeDocument/2006/relationships/image" Target="../media/image753.png"/><Relationship Id="rId18" Type="http://schemas.openxmlformats.org/officeDocument/2006/relationships/hyperlink" Target="http://www.subcide.com/articles/creating-a-css-lay" TargetMode="External"/></Relationships>

</file>

<file path=ppt/slides/_rels/slide1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4.png"/><Relationship Id="rId3" Type="http://schemas.openxmlformats.org/officeDocument/2006/relationships/image" Target="../media/image755.jpg"/><Relationship Id="rId4" Type="http://schemas.openxmlformats.org/officeDocument/2006/relationships/image" Target="../media/image756.png"/><Relationship Id="rId5" Type="http://schemas.openxmlformats.org/officeDocument/2006/relationships/image" Target="../media/image757.png"/><Relationship Id="rId6" Type="http://schemas.openxmlformats.org/officeDocument/2006/relationships/image" Target="../media/image758.jpg"/></Relationships>

</file>

<file path=ppt/slides/_rels/slide1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59.png"/><Relationship Id="rId3" Type="http://schemas.openxmlformats.org/officeDocument/2006/relationships/image" Target="../media/image760.jpg"/><Relationship Id="rId4" Type="http://schemas.openxmlformats.org/officeDocument/2006/relationships/image" Target="../media/image761.png"/><Relationship Id="rId5" Type="http://schemas.openxmlformats.org/officeDocument/2006/relationships/image" Target="../media/image762.png"/></Relationships>

</file>

<file path=ppt/slides/_rels/slide1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63.png"/><Relationship Id="rId3" Type="http://schemas.openxmlformats.org/officeDocument/2006/relationships/image" Target="../media/image764.jpg"/><Relationship Id="rId4" Type="http://schemas.openxmlformats.org/officeDocument/2006/relationships/image" Target="../media/image765.png"/><Relationship Id="rId5" Type="http://schemas.openxmlformats.org/officeDocument/2006/relationships/image" Target="../media/image766.png"/><Relationship Id="rId6" Type="http://schemas.openxmlformats.org/officeDocument/2006/relationships/image" Target="../media/image767.png"/><Relationship Id="rId7" Type="http://schemas.openxmlformats.org/officeDocument/2006/relationships/image" Target="../media/image768.png"/><Relationship Id="rId8" Type="http://schemas.openxmlformats.org/officeDocument/2006/relationships/image" Target="../media/image769.png"/><Relationship Id="rId9" Type="http://schemas.openxmlformats.org/officeDocument/2006/relationships/image" Target="../media/image770.png"/><Relationship Id="rId10" Type="http://schemas.openxmlformats.org/officeDocument/2006/relationships/image" Target="../media/image771.png"/><Relationship Id="rId11" Type="http://schemas.openxmlformats.org/officeDocument/2006/relationships/image" Target="../media/image772.png"/><Relationship Id="rId12" Type="http://schemas.openxmlformats.org/officeDocument/2006/relationships/image" Target="../media/image773.png"/><Relationship Id="rId13" Type="http://schemas.openxmlformats.org/officeDocument/2006/relationships/image" Target="../media/image774.png"/><Relationship Id="rId14" Type="http://schemas.openxmlformats.org/officeDocument/2006/relationships/image" Target="../media/image775.png"/><Relationship Id="rId15" Type="http://schemas.openxmlformats.org/officeDocument/2006/relationships/image" Target="../media/image776.png"/></Relationships>

</file>

<file path=ppt/slides/_rels/slide1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77.png"/><Relationship Id="rId3" Type="http://schemas.openxmlformats.org/officeDocument/2006/relationships/image" Target="../media/image778.jpg"/><Relationship Id="rId4" Type="http://schemas.openxmlformats.org/officeDocument/2006/relationships/image" Target="../media/image779.png"/><Relationship Id="rId5" Type="http://schemas.openxmlformats.org/officeDocument/2006/relationships/image" Target="../media/image780.png"/></Relationships>

</file>

<file path=ppt/slides/_rels/slide1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1.png"/><Relationship Id="rId3" Type="http://schemas.openxmlformats.org/officeDocument/2006/relationships/image" Target="../media/image782.jpg"/><Relationship Id="rId4" Type="http://schemas.openxmlformats.org/officeDocument/2006/relationships/image" Target="../media/image783.png"/><Relationship Id="rId5" Type="http://schemas.openxmlformats.org/officeDocument/2006/relationships/image" Target="../media/image784.png"/><Relationship Id="rId6" Type="http://schemas.openxmlformats.org/officeDocument/2006/relationships/image" Target="../media/image785.png"/><Relationship Id="rId7" Type="http://schemas.openxmlformats.org/officeDocument/2006/relationships/image" Target="../media/image786.png"/><Relationship Id="rId8" Type="http://schemas.openxmlformats.org/officeDocument/2006/relationships/image" Target="../media/image787.png"/><Relationship Id="rId9" Type="http://schemas.openxmlformats.org/officeDocument/2006/relationships/image" Target="../media/image788.png"/></Relationships>

</file>

<file path=ppt/slides/_rels/slide1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89.png"/><Relationship Id="rId3" Type="http://schemas.openxmlformats.org/officeDocument/2006/relationships/image" Target="../media/image790.jpg"/><Relationship Id="rId4" Type="http://schemas.openxmlformats.org/officeDocument/2006/relationships/image" Target="../media/image791.png"/><Relationship Id="rId5" Type="http://schemas.openxmlformats.org/officeDocument/2006/relationships/image" Target="../media/image792.png"/><Relationship Id="rId6" Type="http://schemas.openxmlformats.org/officeDocument/2006/relationships/image" Target="../media/image793.png"/><Relationship Id="rId7" Type="http://schemas.openxmlformats.org/officeDocument/2006/relationships/image" Target="../media/image794.png"/></Relationships>

</file>

<file path=ppt/slides/_rels/slide1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795.png"/><Relationship Id="rId3" Type="http://schemas.openxmlformats.org/officeDocument/2006/relationships/image" Target="../media/image796.jpg"/><Relationship Id="rId4" Type="http://schemas.openxmlformats.org/officeDocument/2006/relationships/image" Target="../media/image797.png"/><Relationship Id="rId5" Type="http://schemas.openxmlformats.org/officeDocument/2006/relationships/image" Target="../media/image798.png"/><Relationship Id="rId6" Type="http://schemas.openxmlformats.org/officeDocument/2006/relationships/image" Target="../media/image799.png"/><Relationship Id="rId7" Type="http://schemas.openxmlformats.org/officeDocument/2006/relationships/image" Target="../media/image800.png"/></Relationships>

</file>

<file path=ppt/slides/_rels/slide1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1.png"/><Relationship Id="rId3" Type="http://schemas.openxmlformats.org/officeDocument/2006/relationships/image" Target="../media/image802.jpg"/><Relationship Id="rId4" Type="http://schemas.openxmlformats.org/officeDocument/2006/relationships/image" Target="../media/image803.png"/><Relationship Id="rId5" Type="http://schemas.openxmlformats.org/officeDocument/2006/relationships/image" Target="../media/image804.png"/><Relationship Id="rId6" Type="http://schemas.openxmlformats.org/officeDocument/2006/relationships/image" Target="../media/image805.png"/><Relationship Id="rId7" Type="http://schemas.openxmlformats.org/officeDocument/2006/relationships/image" Target="../media/image806.png"/></Relationships>

</file>

<file path=ppt/slides/_rels/slide1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07.png"/><Relationship Id="rId3" Type="http://schemas.openxmlformats.org/officeDocument/2006/relationships/image" Target="../media/image808.jpg"/><Relationship Id="rId4" Type="http://schemas.openxmlformats.org/officeDocument/2006/relationships/image" Target="../media/image809.png"/><Relationship Id="rId5" Type="http://schemas.openxmlformats.org/officeDocument/2006/relationships/image" Target="../media/image810.png"/><Relationship Id="rId6" Type="http://schemas.openxmlformats.org/officeDocument/2006/relationships/image" Target="../media/image811.png"/><Relationship Id="rId7" Type="http://schemas.openxmlformats.org/officeDocument/2006/relationships/image" Target="../media/image812.png"/><Relationship Id="rId8" Type="http://schemas.openxmlformats.org/officeDocument/2006/relationships/image" Target="../media/image813.png"/></Relationships>

</file>

<file path=ppt/slides/_rels/slide1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.png"/><Relationship Id="rId3" Type="http://schemas.openxmlformats.org/officeDocument/2006/relationships/image" Target="../media/image101.jpg"/><Relationship Id="rId4" Type="http://schemas.openxmlformats.org/officeDocument/2006/relationships/image" Target="../media/image102.png"/><Relationship Id="rId5" Type="http://schemas.openxmlformats.org/officeDocument/2006/relationships/image" Target="../media/image103.png"/></Relationships>

</file>

<file path=ppt/slides/_rels/slide1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14.png"/><Relationship Id="rId3" Type="http://schemas.openxmlformats.org/officeDocument/2006/relationships/image" Target="../media/image815.jpg"/><Relationship Id="rId4" Type="http://schemas.openxmlformats.org/officeDocument/2006/relationships/image" Target="../media/image816.png"/><Relationship Id="rId5" Type="http://schemas.openxmlformats.org/officeDocument/2006/relationships/image" Target="../media/image817.png"/><Relationship Id="rId6" Type="http://schemas.openxmlformats.org/officeDocument/2006/relationships/image" Target="../media/image818.png"/><Relationship Id="rId7" Type="http://schemas.openxmlformats.org/officeDocument/2006/relationships/image" Target="../media/image819.png"/></Relationships>

</file>

<file path=ppt/slides/_rels/slide1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0.png"/><Relationship Id="rId3" Type="http://schemas.openxmlformats.org/officeDocument/2006/relationships/image" Target="../media/image821.jpg"/><Relationship Id="rId4" Type="http://schemas.openxmlformats.org/officeDocument/2006/relationships/image" Target="../media/image822.png"/><Relationship Id="rId5" Type="http://schemas.openxmlformats.org/officeDocument/2006/relationships/image" Target="../media/image823.png"/><Relationship Id="rId6" Type="http://schemas.openxmlformats.org/officeDocument/2006/relationships/image" Target="../media/image824.png"/><Relationship Id="rId7" Type="http://schemas.openxmlformats.org/officeDocument/2006/relationships/image" Target="../media/image825.png"/><Relationship Id="rId8" Type="http://schemas.openxmlformats.org/officeDocument/2006/relationships/image" Target="../media/image826.png"/></Relationships>

</file>

<file path=ppt/slides/_rels/slide1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27.png"/><Relationship Id="rId3" Type="http://schemas.openxmlformats.org/officeDocument/2006/relationships/image" Target="../media/image828.jpg"/><Relationship Id="rId4" Type="http://schemas.openxmlformats.org/officeDocument/2006/relationships/image" Target="../media/image829.png"/><Relationship Id="rId5" Type="http://schemas.openxmlformats.org/officeDocument/2006/relationships/image" Target="../media/image830.png"/><Relationship Id="rId6" Type="http://schemas.openxmlformats.org/officeDocument/2006/relationships/image" Target="../media/image831.png"/><Relationship Id="rId7" Type="http://schemas.openxmlformats.org/officeDocument/2006/relationships/image" Target="../media/image832.png"/></Relationships>

</file>

<file path=ppt/slides/_rels/slide1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3.png"/><Relationship Id="rId3" Type="http://schemas.openxmlformats.org/officeDocument/2006/relationships/image" Target="../media/image834.jpg"/><Relationship Id="rId4" Type="http://schemas.openxmlformats.org/officeDocument/2006/relationships/image" Target="../media/image835.png"/><Relationship Id="rId5" Type="http://schemas.openxmlformats.org/officeDocument/2006/relationships/image" Target="../media/image836.png"/><Relationship Id="rId6" Type="http://schemas.openxmlformats.org/officeDocument/2006/relationships/image" Target="../media/image837.png"/></Relationships>

</file>

<file path=ppt/slides/_rels/slide1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38.png"/><Relationship Id="rId3" Type="http://schemas.openxmlformats.org/officeDocument/2006/relationships/image" Target="../media/image839.jpg"/><Relationship Id="rId4" Type="http://schemas.openxmlformats.org/officeDocument/2006/relationships/image" Target="../media/image840.png"/><Relationship Id="rId5" Type="http://schemas.openxmlformats.org/officeDocument/2006/relationships/image" Target="../media/image841.png"/><Relationship Id="rId6" Type="http://schemas.openxmlformats.org/officeDocument/2006/relationships/image" Target="../media/image842.png"/></Relationships>

</file>

<file path=ppt/slides/_rels/slide1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43.png"/><Relationship Id="rId3" Type="http://schemas.openxmlformats.org/officeDocument/2006/relationships/image" Target="../media/image844.jpg"/><Relationship Id="rId4" Type="http://schemas.openxmlformats.org/officeDocument/2006/relationships/image" Target="../media/image845.png"/><Relationship Id="rId5" Type="http://schemas.openxmlformats.org/officeDocument/2006/relationships/image" Target="../media/image846.png"/><Relationship Id="rId6" Type="http://schemas.openxmlformats.org/officeDocument/2006/relationships/image" Target="../media/image847.png"/><Relationship Id="rId7" Type="http://schemas.openxmlformats.org/officeDocument/2006/relationships/image" Target="../media/image848.png"/><Relationship Id="rId8" Type="http://schemas.openxmlformats.org/officeDocument/2006/relationships/image" Target="../media/image849.png"/></Relationships>

</file>

<file path=ppt/slides/_rels/slide1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0.png"/><Relationship Id="rId3" Type="http://schemas.openxmlformats.org/officeDocument/2006/relationships/image" Target="../media/image851.jpg"/><Relationship Id="rId4" Type="http://schemas.openxmlformats.org/officeDocument/2006/relationships/image" Target="../media/image852.png"/><Relationship Id="rId5" Type="http://schemas.openxmlformats.org/officeDocument/2006/relationships/image" Target="../media/image853.png"/><Relationship Id="rId6" Type="http://schemas.openxmlformats.org/officeDocument/2006/relationships/image" Target="../media/image854.png"/><Relationship Id="rId7" Type="http://schemas.openxmlformats.org/officeDocument/2006/relationships/image" Target="../media/image855.png"/></Relationships>

</file>

<file path=ppt/slides/_rels/slide1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56.png"/><Relationship Id="rId3" Type="http://schemas.openxmlformats.org/officeDocument/2006/relationships/image" Target="../media/image857.jpg"/><Relationship Id="rId4" Type="http://schemas.openxmlformats.org/officeDocument/2006/relationships/image" Target="../media/image858.png"/><Relationship Id="rId5" Type="http://schemas.openxmlformats.org/officeDocument/2006/relationships/image" Target="../media/image859.png"/><Relationship Id="rId6" Type="http://schemas.openxmlformats.org/officeDocument/2006/relationships/image" Target="../media/image860.png"/><Relationship Id="rId7" Type="http://schemas.openxmlformats.org/officeDocument/2006/relationships/image" Target="../media/image861.png"/></Relationships>

</file>

<file path=ppt/slides/_rels/slide1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2.png"/><Relationship Id="rId3" Type="http://schemas.openxmlformats.org/officeDocument/2006/relationships/image" Target="../media/image863.jpg"/><Relationship Id="rId4" Type="http://schemas.openxmlformats.org/officeDocument/2006/relationships/image" Target="../media/image864.png"/><Relationship Id="rId5" Type="http://schemas.openxmlformats.org/officeDocument/2006/relationships/image" Target="../media/image865.png"/><Relationship Id="rId6" Type="http://schemas.openxmlformats.org/officeDocument/2006/relationships/image" Target="../media/image866.png"/><Relationship Id="rId7" Type="http://schemas.openxmlformats.org/officeDocument/2006/relationships/image" Target="../media/image867.png"/></Relationships>

</file>

<file path=ppt/slides/_rels/slide1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68.png"/><Relationship Id="rId3" Type="http://schemas.openxmlformats.org/officeDocument/2006/relationships/image" Target="../media/image869.jpg"/><Relationship Id="rId4" Type="http://schemas.openxmlformats.org/officeDocument/2006/relationships/image" Target="../media/image870.png"/><Relationship Id="rId5" Type="http://schemas.openxmlformats.org/officeDocument/2006/relationships/image" Target="../media/image871.png"/><Relationship Id="rId6" Type="http://schemas.openxmlformats.org/officeDocument/2006/relationships/image" Target="../media/image872.png"/><Relationship Id="rId7" Type="http://schemas.openxmlformats.org/officeDocument/2006/relationships/image" Target="../media/image873.png"/></Relationships>

</file>

<file path=ppt/slides/_rels/slide1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.png"/><Relationship Id="rId3" Type="http://schemas.openxmlformats.org/officeDocument/2006/relationships/image" Target="../media/image105.jpg"/><Relationship Id="rId4" Type="http://schemas.openxmlformats.org/officeDocument/2006/relationships/image" Target="../media/image106.png"/><Relationship Id="rId5" Type="http://schemas.openxmlformats.org/officeDocument/2006/relationships/image" Target="../media/image107.png"/><Relationship Id="rId6" Type="http://schemas.openxmlformats.org/officeDocument/2006/relationships/image" Target="../media/image108.png"/><Relationship Id="rId7" Type="http://schemas.openxmlformats.org/officeDocument/2006/relationships/image" Target="../media/image109.png"/><Relationship Id="rId8" Type="http://schemas.openxmlformats.org/officeDocument/2006/relationships/image" Target="../media/image110.png"/><Relationship Id="rId9" Type="http://schemas.openxmlformats.org/officeDocument/2006/relationships/image" Target="../media/image111.png"/><Relationship Id="rId10" Type="http://schemas.openxmlformats.org/officeDocument/2006/relationships/image" Target="../media/image112.png"/><Relationship Id="rId11" Type="http://schemas.openxmlformats.org/officeDocument/2006/relationships/image" Target="../media/image113.png"/><Relationship Id="rId12" Type="http://schemas.openxmlformats.org/officeDocument/2006/relationships/image" Target="../media/image114.png"/><Relationship Id="rId13" Type="http://schemas.openxmlformats.org/officeDocument/2006/relationships/image" Target="../media/image115.png"/><Relationship Id="rId14" Type="http://schemas.openxmlformats.org/officeDocument/2006/relationships/image" Target="../media/image116.png"/><Relationship Id="rId15" Type="http://schemas.openxmlformats.org/officeDocument/2006/relationships/image" Target="../media/image117.png"/><Relationship Id="rId16" Type="http://schemas.openxmlformats.org/officeDocument/2006/relationships/image" Target="../media/image118.png"/><Relationship Id="rId17" Type="http://schemas.openxmlformats.org/officeDocument/2006/relationships/image" Target="../media/image119.png"/></Relationships>

</file>

<file path=ppt/slides/_rels/slide1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74.png"/><Relationship Id="rId3" Type="http://schemas.openxmlformats.org/officeDocument/2006/relationships/image" Target="../media/image875.jpg"/><Relationship Id="rId4" Type="http://schemas.openxmlformats.org/officeDocument/2006/relationships/image" Target="../media/image876.png"/><Relationship Id="rId5" Type="http://schemas.openxmlformats.org/officeDocument/2006/relationships/image" Target="../media/image877.png"/><Relationship Id="rId6" Type="http://schemas.openxmlformats.org/officeDocument/2006/relationships/image" Target="../media/image878.png"/><Relationship Id="rId7" Type="http://schemas.openxmlformats.org/officeDocument/2006/relationships/image" Target="../media/image879.jpg"/></Relationships>

</file>

<file path=ppt/slides/_rels/slide1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0.png"/><Relationship Id="rId3" Type="http://schemas.openxmlformats.org/officeDocument/2006/relationships/image" Target="../media/image881.jpg"/><Relationship Id="rId4" Type="http://schemas.openxmlformats.org/officeDocument/2006/relationships/image" Target="../media/image882.png"/><Relationship Id="rId5" Type="http://schemas.openxmlformats.org/officeDocument/2006/relationships/image" Target="../media/image883.png"/><Relationship Id="rId6" Type="http://schemas.openxmlformats.org/officeDocument/2006/relationships/image" Target="../media/image884.png"/><Relationship Id="rId7" Type="http://schemas.openxmlformats.org/officeDocument/2006/relationships/image" Target="../media/image885.png"/><Relationship Id="rId8" Type="http://schemas.openxmlformats.org/officeDocument/2006/relationships/image" Target="../media/image886.jpg"/></Relationships>

</file>

<file path=ppt/slides/_rels/slide1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87.png"/><Relationship Id="rId3" Type="http://schemas.openxmlformats.org/officeDocument/2006/relationships/image" Target="../media/image888.jpg"/><Relationship Id="rId4" Type="http://schemas.openxmlformats.org/officeDocument/2006/relationships/image" Target="../media/image889.png"/><Relationship Id="rId5" Type="http://schemas.openxmlformats.org/officeDocument/2006/relationships/image" Target="../media/image890.png"/><Relationship Id="rId6" Type="http://schemas.openxmlformats.org/officeDocument/2006/relationships/image" Target="../media/image891.png"/><Relationship Id="rId7" Type="http://schemas.openxmlformats.org/officeDocument/2006/relationships/image" Target="../media/image892.jpg"/></Relationships>

</file>

<file path=ppt/slides/_rels/slide1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93.png"/><Relationship Id="rId3" Type="http://schemas.openxmlformats.org/officeDocument/2006/relationships/image" Target="../media/image894.jpg"/><Relationship Id="rId4" Type="http://schemas.openxmlformats.org/officeDocument/2006/relationships/image" Target="../media/image895.png"/><Relationship Id="rId5" Type="http://schemas.openxmlformats.org/officeDocument/2006/relationships/image" Target="../media/image896.png"/><Relationship Id="rId6" Type="http://schemas.openxmlformats.org/officeDocument/2006/relationships/image" Target="../media/image897.png"/><Relationship Id="rId7" Type="http://schemas.openxmlformats.org/officeDocument/2006/relationships/image" Target="../media/image898.png"/><Relationship Id="rId8" Type="http://schemas.openxmlformats.org/officeDocument/2006/relationships/image" Target="../media/image899.png"/><Relationship Id="rId9" Type="http://schemas.openxmlformats.org/officeDocument/2006/relationships/image" Target="../media/image900.png"/><Relationship Id="rId10" Type="http://schemas.openxmlformats.org/officeDocument/2006/relationships/image" Target="../media/image901.png"/><Relationship Id="rId11" Type="http://schemas.openxmlformats.org/officeDocument/2006/relationships/image" Target="../media/image902.png"/><Relationship Id="rId12" Type="http://schemas.openxmlformats.org/officeDocument/2006/relationships/image" Target="../media/image903.png"/><Relationship Id="rId13" Type="http://schemas.openxmlformats.org/officeDocument/2006/relationships/image" Target="../media/image904.png"/><Relationship Id="rId14" Type="http://schemas.openxmlformats.org/officeDocument/2006/relationships/image" Target="../media/image905.png"/><Relationship Id="rId15" Type="http://schemas.openxmlformats.org/officeDocument/2006/relationships/image" Target="../media/image906.png"/><Relationship Id="rId16" Type="http://schemas.openxmlformats.org/officeDocument/2006/relationships/image" Target="../media/image907.png"/><Relationship Id="rId17" Type="http://schemas.openxmlformats.org/officeDocument/2006/relationships/image" Target="../media/image908.png"/><Relationship Id="rId18" Type="http://schemas.openxmlformats.org/officeDocument/2006/relationships/image" Target="../media/image909.png"/><Relationship Id="rId19" Type="http://schemas.openxmlformats.org/officeDocument/2006/relationships/image" Target="../media/image910.png"/><Relationship Id="rId20" Type="http://schemas.openxmlformats.org/officeDocument/2006/relationships/image" Target="../media/image911.png"/></Relationships>

</file>

<file path=ppt/slides/_rels/slide1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2.png"/><Relationship Id="rId3" Type="http://schemas.openxmlformats.org/officeDocument/2006/relationships/image" Target="../media/image913.jpg"/><Relationship Id="rId4" Type="http://schemas.openxmlformats.org/officeDocument/2006/relationships/image" Target="../media/image914.png"/><Relationship Id="rId5" Type="http://schemas.openxmlformats.org/officeDocument/2006/relationships/image" Target="../media/image915.png"/><Relationship Id="rId6" Type="http://schemas.openxmlformats.org/officeDocument/2006/relationships/image" Target="../media/image916.png"/><Relationship Id="rId7" Type="http://schemas.openxmlformats.org/officeDocument/2006/relationships/image" Target="../media/image917.png"/><Relationship Id="rId8" Type="http://schemas.openxmlformats.org/officeDocument/2006/relationships/image" Target="../media/image918.png"/></Relationships>

</file>

<file path=ppt/slides/_rels/slide1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19.png"/><Relationship Id="rId3" Type="http://schemas.openxmlformats.org/officeDocument/2006/relationships/image" Target="../media/image920.jpg"/><Relationship Id="rId4" Type="http://schemas.openxmlformats.org/officeDocument/2006/relationships/image" Target="../media/image921.png"/><Relationship Id="rId5" Type="http://schemas.openxmlformats.org/officeDocument/2006/relationships/image" Target="../media/image922.png"/><Relationship Id="rId6" Type="http://schemas.openxmlformats.org/officeDocument/2006/relationships/image" Target="../media/image923.png"/><Relationship Id="rId7" Type="http://schemas.openxmlformats.org/officeDocument/2006/relationships/image" Target="../media/image924.png"/><Relationship Id="rId8" Type="http://schemas.openxmlformats.org/officeDocument/2006/relationships/image" Target="../media/image925.png"/><Relationship Id="rId9" Type="http://schemas.openxmlformats.org/officeDocument/2006/relationships/image" Target="../media/image926.png"/></Relationships>

</file>

<file path=ppt/slides/_rels/slide1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27.png"/><Relationship Id="rId3" Type="http://schemas.openxmlformats.org/officeDocument/2006/relationships/image" Target="../media/image928.jpg"/><Relationship Id="rId4" Type="http://schemas.openxmlformats.org/officeDocument/2006/relationships/image" Target="../media/image929.png"/><Relationship Id="rId5" Type="http://schemas.openxmlformats.org/officeDocument/2006/relationships/image" Target="../media/image930.png"/><Relationship Id="rId6" Type="http://schemas.openxmlformats.org/officeDocument/2006/relationships/image" Target="../media/image931.png"/><Relationship Id="rId7" Type="http://schemas.openxmlformats.org/officeDocument/2006/relationships/image" Target="../media/image932.png"/><Relationship Id="rId8" Type="http://schemas.openxmlformats.org/officeDocument/2006/relationships/image" Target="../media/image933.png"/></Relationships>

</file>

<file path=ppt/slides/_rels/slide1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34.png"/><Relationship Id="rId3" Type="http://schemas.openxmlformats.org/officeDocument/2006/relationships/image" Target="../media/image935.jpg"/><Relationship Id="rId4" Type="http://schemas.openxmlformats.org/officeDocument/2006/relationships/image" Target="../media/image936.png"/><Relationship Id="rId5" Type="http://schemas.openxmlformats.org/officeDocument/2006/relationships/image" Target="../media/image937.png"/><Relationship Id="rId6" Type="http://schemas.openxmlformats.org/officeDocument/2006/relationships/image" Target="../media/image938.png"/><Relationship Id="rId7" Type="http://schemas.openxmlformats.org/officeDocument/2006/relationships/image" Target="../media/image939.png"/><Relationship Id="rId8" Type="http://schemas.openxmlformats.org/officeDocument/2006/relationships/image" Target="../media/image940.png"/></Relationships>

</file>

<file path=ppt/slides/_rels/slide1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1.png"/><Relationship Id="rId3" Type="http://schemas.openxmlformats.org/officeDocument/2006/relationships/image" Target="../media/image942.jpg"/><Relationship Id="rId4" Type="http://schemas.openxmlformats.org/officeDocument/2006/relationships/image" Target="../media/image943.png"/><Relationship Id="rId5" Type="http://schemas.openxmlformats.org/officeDocument/2006/relationships/image" Target="../media/image944.png"/><Relationship Id="rId6" Type="http://schemas.openxmlformats.org/officeDocument/2006/relationships/image" Target="../media/image945.png"/><Relationship Id="rId7" Type="http://schemas.openxmlformats.org/officeDocument/2006/relationships/image" Target="../media/image946.png"/><Relationship Id="rId8" Type="http://schemas.openxmlformats.org/officeDocument/2006/relationships/image" Target="../media/image947.png"/></Relationships>

</file>

<file path=ppt/slides/_rels/slide1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48.png"/><Relationship Id="rId3" Type="http://schemas.openxmlformats.org/officeDocument/2006/relationships/image" Target="../media/image949.jpg"/><Relationship Id="rId4" Type="http://schemas.openxmlformats.org/officeDocument/2006/relationships/image" Target="../media/image950.png"/><Relationship Id="rId5" Type="http://schemas.openxmlformats.org/officeDocument/2006/relationships/image" Target="../media/image951.png"/><Relationship Id="rId6" Type="http://schemas.openxmlformats.org/officeDocument/2006/relationships/image" Target="../media/image952.png"/><Relationship Id="rId7" Type="http://schemas.openxmlformats.org/officeDocument/2006/relationships/image" Target="../media/image953.png"/><Relationship Id="rId8" Type="http://schemas.openxmlformats.org/officeDocument/2006/relationships/image" Target="../media/image954.png"/><Relationship Id="rId9" Type="http://schemas.openxmlformats.org/officeDocument/2006/relationships/image" Target="../media/image955.png"/><Relationship Id="rId10" Type="http://schemas.openxmlformats.org/officeDocument/2006/relationships/image" Target="../media/image956.png"/><Relationship Id="rId11" Type="http://schemas.openxmlformats.org/officeDocument/2006/relationships/image" Target="../media/image957.png"/></Relationships>

</file>

<file path=ppt/slides/_rels/slide1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20.png"/><Relationship Id="rId3" Type="http://schemas.openxmlformats.org/officeDocument/2006/relationships/image" Target="../media/image121.jpg"/><Relationship Id="rId4" Type="http://schemas.openxmlformats.org/officeDocument/2006/relationships/image" Target="../media/image122.png"/><Relationship Id="rId5" Type="http://schemas.openxmlformats.org/officeDocument/2006/relationships/image" Target="../media/image123.png"/><Relationship Id="rId6" Type="http://schemas.openxmlformats.org/officeDocument/2006/relationships/image" Target="../media/image124.png"/><Relationship Id="rId7" Type="http://schemas.openxmlformats.org/officeDocument/2006/relationships/image" Target="../media/image125.png"/><Relationship Id="rId8" Type="http://schemas.openxmlformats.org/officeDocument/2006/relationships/image" Target="../media/image126.png"/><Relationship Id="rId9" Type="http://schemas.openxmlformats.org/officeDocument/2006/relationships/image" Target="../media/image127.png"/><Relationship Id="rId10" Type="http://schemas.openxmlformats.org/officeDocument/2006/relationships/image" Target="../media/image128.png"/><Relationship Id="rId11" Type="http://schemas.openxmlformats.org/officeDocument/2006/relationships/image" Target="../media/image129.png"/></Relationships>

</file>

<file path=ppt/slides/_rels/slide1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58.png"/><Relationship Id="rId3" Type="http://schemas.openxmlformats.org/officeDocument/2006/relationships/image" Target="../media/image959.jpg"/><Relationship Id="rId4" Type="http://schemas.openxmlformats.org/officeDocument/2006/relationships/image" Target="../media/image960.png"/><Relationship Id="rId5" Type="http://schemas.openxmlformats.org/officeDocument/2006/relationships/image" Target="../media/image961.png"/><Relationship Id="rId6" Type="http://schemas.openxmlformats.org/officeDocument/2006/relationships/image" Target="../media/image962.png"/><Relationship Id="rId7" Type="http://schemas.openxmlformats.org/officeDocument/2006/relationships/image" Target="../media/image963.png"/><Relationship Id="rId8" Type="http://schemas.openxmlformats.org/officeDocument/2006/relationships/image" Target="../media/image964.png"/><Relationship Id="rId9" Type="http://schemas.openxmlformats.org/officeDocument/2006/relationships/image" Target="../media/image965.png"/><Relationship Id="rId10" Type="http://schemas.openxmlformats.org/officeDocument/2006/relationships/image" Target="../media/image966.png"/></Relationships>

</file>

<file path=ppt/slides/_rels/slide1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67.png"/><Relationship Id="rId3" Type="http://schemas.openxmlformats.org/officeDocument/2006/relationships/image" Target="../media/image968.jpg"/><Relationship Id="rId4" Type="http://schemas.openxmlformats.org/officeDocument/2006/relationships/image" Target="../media/image969.png"/><Relationship Id="rId5" Type="http://schemas.openxmlformats.org/officeDocument/2006/relationships/image" Target="../media/image970.png"/><Relationship Id="rId6" Type="http://schemas.openxmlformats.org/officeDocument/2006/relationships/image" Target="../media/image971.png"/><Relationship Id="rId7" Type="http://schemas.openxmlformats.org/officeDocument/2006/relationships/image" Target="../media/image972.png"/><Relationship Id="rId8" Type="http://schemas.openxmlformats.org/officeDocument/2006/relationships/image" Target="../media/image973.png"/></Relationships>

</file>

<file path=ppt/slides/_rels/slide1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74.png"/><Relationship Id="rId3" Type="http://schemas.openxmlformats.org/officeDocument/2006/relationships/image" Target="../media/image975.jpg"/><Relationship Id="rId4" Type="http://schemas.openxmlformats.org/officeDocument/2006/relationships/image" Target="../media/image976.png"/><Relationship Id="rId5" Type="http://schemas.openxmlformats.org/officeDocument/2006/relationships/image" Target="../media/image977.png"/><Relationship Id="rId6" Type="http://schemas.openxmlformats.org/officeDocument/2006/relationships/image" Target="../media/image978.png"/><Relationship Id="rId7" Type="http://schemas.openxmlformats.org/officeDocument/2006/relationships/image" Target="../media/image979.png"/><Relationship Id="rId8" Type="http://schemas.openxmlformats.org/officeDocument/2006/relationships/image" Target="../media/image980.png"/><Relationship Id="rId9" Type="http://schemas.openxmlformats.org/officeDocument/2006/relationships/image" Target="../media/image981.png"/><Relationship Id="rId10" Type="http://schemas.openxmlformats.org/officeDocument/2006/relationships/image" Target="../media/image982.png"/></Relationships>

</file>

<file path=ppt/slides/_rels/slide1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83.png"/><Relationship Id="rId3" Type="http://schemas.openxmlformats.org/officeDocument/2006/relationships/image" Target="../media/image984.jpg"/><Relationship Id="rId4" Type="http://schemas.openxmlformats.org/officeDocument/2006/relationships/image" Target="../media/image985.png"/><Relationship Id="rId5" Type="http://schemas.openxmlformats.org/officeDocument/2006/relationships/image" Target="../media/image986.png"/><Relationship Id="rId6" Type="http://schemas.openxmlformats.org/officeDocument/2006/relationships/image" Target="../media/image987.png"/><Relationship Id="rId7" Type="http://schemas.openxmlformats.org/officeDocument/2006/relationships/image" Target="../media/image988.png"/><Relationship Id="rId8" Type="http://schemas.openxmlformats.org/officeDocument/2006/relationships/image" Target="../media/image989.png"/><Relationship Id="rId9" Type="http://schemas.openxmlformats.org/officeDocument/2006/relationships/image" Target="../media/image990.jpg"/><Relationship Id="rId10" Type="http://schemas.openxmlformats.org/officeDocument/2006/relationships/image" Target="../media/image991.png"/></Relationships>

</file>

<file path=ppt/slides/_rels/slide1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992.png"/><Relationship Id="rId3" Type="http://schemas.openxmlformats.org/officeDocument/2006/relationships/image" Target="../media/image993.jpg"/><Relationship Id="rId4" Type="http://schemas.openxmlformats.org/officeDocument/2006/relationships/image" Target="../media/image994.png"/><Relationship Id="rId5" Type="http://schemas.openxmlformats.org/officeDocument/2006/relationships/image" Target="../media/image995.png"/><Relationship Id="rId6" Type="http://schemas.openxmlformats.org/officeDocument/2006/relationships/image" Target="../media/image996.png"/><Relationship Id="rId7" Type="http://schemas.openxmlformats.org/officeDocument/2006/relationships/image" Target="../media/image997.png"/><Relationship Id="rId8" Type="http://schemas.openxmlformats.org/officeDocument/2006/relationships/image" Target="../media/image998.png"/><Relationship Id="rId9" Type="http://schemas.openxmlformats.org/officeDocument/2006/relationships/image" Target="../media/image999.png"/><Relationship Id="rId10" Type="http://schemas.openxmlformats.org/officeDocument/2006/relationships/image" Target="../media/image1000.png"/></Relationships>

</file>

<file path=ppt/slides/_rels/slide1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01.png"/><Relationship Id="rId3" Type="http://schemas.openxmlformats.org/officeDocument/2006/relationships/image" Target="../media/image1002.jpg"/><Relationship Id="rId4" Type="http://schemas.openxmlformats.org/officeDocument/2006/relationships/image" Target="../media/image1003.png"/><Relationship Id="rId5" Type="http://schemas.openxmlformats.org/officeDocument/2006/relationships/image" Target="../media/image1004.png"/><Relationship Id="rId6" Type="http://schemas.openxmlformats.org/officeDocument/2006/relationships/image" Target="../media/image1005.png"/><Relationship Id="rId7" Type="http://schemas.openxmlformats.org/officeDocument/2006/relationships/image" Target="../media/image1006.png"/><Relationship Id="rId8" Type="http://schemas.openxmlformats.org/officeDocument/2006/relationships/image" Target="../media/image1007.png"/><Relationship Id="rId9" Type="http://schemas.openxmlformats.org/officeDocument/2006/relationships/image" Target="../media/image1008.png"/><Relationship Id="rId10" Type="http://schemas.openxmlformats.org/officeDocument/2006/relationships/image" Target="../media/image1009.png"/></Relationships>

</file>

<file path=ppt/slides/_rels/slide1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10.png"/><Relationship Id="rId3" Type="http://schemas.openxmlformats.org/officeDocument/2006/relationships/image" Target="../media/image1011.jpg"/><Relationship Id="rId4" Type="http://schemas.openxmlformats.org/officeDocument/2006/relationships/image" Target="../media/image1012.png"/><Relationship Id="rId5" Type="http://schemas.openxmlformats.org/officeDocument/2006/relationships/image" Target="../media/image1013.png"/><Relationship Id="rId6" Type="http://schemas.openxmlformats.org/officeDocument/2006/relationships/image" Target="../media/image1014.png"/><Relationship Id="rId7" Type="http://schemas.openxmlformats.org/officeDocument/2006/relationships/image" Target="../media/image1015.png"/><Relationship Id="rId8" Type="http://schemas.openxmlformats.org/officeDocument/2006/relationships/image" Target="../media/image1016.png"/><Relationship Id="rId9" Type="http://schemas.openxmlformats.org/officeDocument/2006/relationships/image" Target="../media/image1017.png"/><Relationship Id="rId10" Type="http://schemas.openxmlformats.org/officeDocument/2006/relationships/image" Target="../media/image1018.png"/><Relationship Id="rId11" Type="http://schemas.openxmlformats.org/officeDocument/2006/relationships/image" Target="../media/image1019.png"/><Relationship Id="rId12" Type="http://schemas.openxmlformats.org/officeDocument/2006/relationships/image" Target="../media/image1020.png"/></Relationships>

</file>

<file path=ppt/slides/_rels/slide1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21.png"/><Relationship Id="rId3" Type="http://schemas.openxmlformats.org/officeDocument/2006/relationships/image" Target="../media/image1022.jpg"/><Relationship Id="rId4" Type="http://schemas.openxmlformats.org/officeDocument/2006/relationships/image" Target="../media/image1023.png"/><Relationship Id="rId5" Type="http://schemas.openxmlformats.org/officeDocument/2006/relationships/image" Target="../media/image1024.png"/><Relationship Id="rId6" Type="http://schemas.openxmlformats.org/officeDocument/2006/relationships/image" Target="../media/image1025.png"/><Relationship Id="rId7" Type="http://schemas.openxmlformats.org/officeDocument/2006/relationships/image" Target="../media/image1026.png"/><Relationship Id="rId8" Type="http://schemas.openxmlformats.org/officeDocument/2006/relationships/image" Target="../media/image1027.png"/><Relationship Id="rId9" Type="http://schemas.openxmlformats.org/officeDocument/2006/relationships/image" Target="../media/image1028.png"/><Relationship Id="rId10" Type="http://schemas.openxmlformats.org/officeDocument/2006/relationships/image" Target="../media/image1029.png"/><Relationship Id="rId11" Type="http://schemas.openxmlformats.org/officeDocument/2006/relationships/image" Target="../media/image1030.png"/><Relationship Id="rId12" Type="http://schemas.openxmlformats.org/officeDocument/2006/relationships/image" Target="../media/image1031.png"/></Relationships>

</file>

<file path=ppt/slides/_rels/slide1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32.png"/><Relationship Id="rId3" Type="http://schemas.openxmlformats.org/officeDocument/2006/relationships/image" Target="../media/image1033.jpg"/><Relationship Id="rId4" Type="http://schemas.openxmlformats.org/officeDocument/2006/relationships/image" Target="../media/image1034.png"/><Relationship Id="rId5" Type="http://schemas.openxmlformats.org/officeDocument/2006/relationships/image" Target="../media/image1035.png"/><Relationship Id="rId6" Type="http://schemas.openxmlformats.org/officeDocument/2006/relationships/image" Target="../media/image1036.png"/><Relationship Id="rId7" Type="http://schemas.openxmlformats.org/officeDocument/2006/relationships/image" Target="../media/image1037.png"/><Relationship Id="rId8" Type="http://schemas.openxmlformats.org/officeDocument/2006/relationships/image" Target="../media/image1038.png"/><Relationship Id="rId9" Type="http://schemas.openxmlformats.org/officeDocument/2006/relationships/image" Target="../media/image1039.png"/><Relationship Id="rId10" Type="http://schemas.openxmlformats.org/officeDocument/2006/relationships/image" Target="../media/image1040.png"/></Relationships>

</file>

<file path=ppt/slides/_rels/slide1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41.png"/><Relationship Id="rId3" Type="http://schemas.openxmlformats.org/officeDocument/2006/relationships/image" Target="../media/image1042.jpg"/><Relationship Id="rId4" Type="http://schemas.openxmlformats.org/officeDocument/2006/relationships/image" Target="../media/image1043.png"/><Relationship Id="rId5" Type="http://schemas.openxmlformats.org/officeDocument/2006/relationships/image" Target="../media/image1044.png"/><Relationship Id="rId6" Type="http://schemas.openxmlformats.org/officeDocument/2006/relationships/image" Target="../media/image1045.png"/><Relationship Id="rId7" Type="http://schemas.openxmlformats.org/officeDocument/2006/relationships/image" Target="../media/image1046.png"/><Relationship Id="rId8" Type="http://schemas.openxmlformats.org/officeDocument/2006/relationships/image" Target="../media/image1047.png"/><Relationship Id="rId9" Type="http://schemas.openxmlformats.org/officeDocument/2006/relationships/image" Target="../media/image1048.png"/><Relationship Id="rId10" Type="http://schemas.openxmlformats.org/officeDocument/2006/relationships/image" Target="../media/image1049.png"/><Relationship Id="rId11" Type="http://schemas.openxmlformats.org/officeDocument/2006/relationships/image" Target="../media/image1050.png"/><Relationship Id="rId12" Type="http://schemas.openxmlformats.org/officeDocument/2006/relationships/image" Target="../media/image1051.png"/></Relationships>

</file>

<file path=ppt/slides/_rels/slide1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0.png"/><Relationship Id="rId3" Type="http://schemas.openxmlformats.org/officeDocument/2006/relationships/image" Target="../media/image131.jpg"/><Relationship Id="rId4" Type="http://schemas.openxmlformats.org/officeDocument/2006/relationships/image" Target="../media/image132.png"/><Relationship Id="rId5" Type="http://schemas.openxmlformats.org/officeDocument/2006/relationships/image" Target="../media/image133.png"/></Relationships>

</file>

<file path=ppt/slides/_rels/slide1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52.png"/><Relationship Id="rId3" Type="http://schemas.openxmlformats.org/officeDocument/2006/relationships/image" Target="../media/image1053.jpg"/><Relationship Id="rId4" Type="http://schemas.openxmlformats.org/officeDocument/2006/relationships/image" Target="../media/image1054.png"/><Relationship Id="rId5" Type="http://schemas.openxmlformats.org/officeDocument/2006/relationships/image" Target="../media/image1055.png"/><Relationship Id="rId6" Type="http://schemas.openxmlformats.org/officeDocument/2006/relationships/image" Target="../media/image1056.png"/><Relationship Id="rId7" Type="http://schemas.openxmlformats.org/officeDocument/2006/relationships/image" Target="../media/image1057.png"/><Relationship Id="rId8" Type="http://schemas.openxmlformats.org/officeDocument/2006/relationships/image" Target="../media/image1058.png"/><Relationship Id="rId9" Type="http://schemas.openxmlformats.org/officeDocument/2006/relationships/image" Target="../media/image1059.png"/><Relationship Id="rId10" Type="http://schemas.openxmlformats.org/officeDocument/2006/relationships/image" Target="../media/image1060.png"/><Relationship Id="rId11" Type="http://schemas.openxmlformats.org/officeDocument/2006/relationships/image" Target="../media/image1061.png"/><Relationship Id="rId12" Type="http://schemas.openxmlformats.org/officeDocument/2006/relationships/image" Target="../media/image1062.png"/><Relationship Id="rId13" Type="http://schemas.openxmlformats.org/officeDocument/2006/relationships/image" Target="../media/image1063.png"/><Relationship Id="rId14" Type="http://schemas.openxmlformats.org/officeDocument/2006/relationships/image" Target="../media/image1064.png"/></Relationships>

</file>

<file path=ppt/slides/_rels/slide1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65.png"/><Relationship Id="rId3" Type="http://schemas.openxmlformats.org/officeDocument/2006/relationships/image" Target="../media/image1066.jpg"/><Relationship Id="rId4" Type="http://schemas.openxmlformats.org/officeDocument/2006/relationships/image" Target="../media/image1067.png"/><Relationship Id="rId5" Type="http://schemas.openxmlformats.org/officeDocument/2006/relationships/image" Target="../media/image1068.png"/><Relationship Id="rId6" Type="http://schemas.openxmlformats.org/officeDocument/2006/relationships/image" Target="../media/image1069.png"/><Relationship Id="rId7" Type="http://schemas.openxmlformats.org/officeDocument/2006/relationships/image" Target="../media/image1070.png"/><Relationship Id="rId8" Type="http://schemas.openxmlformats.org/officeDocument/2006/relationships/image" Target="../media/image1071.png"/><Relationship Id="rId9" Type="http://schemas.openxmlformats.org/officeDocument/2006/relationships/image" Target="../media/image1072.png"/><Relationship Id="rId10" Type="http://schemas.openxmlformats.org/officeDocument/2006/relationships/image" Target="../media/image1073.png"/></Relationships>

</file>

<file path=ppt/slides/_rels/slide1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74.png"/><Relationship Id="rId3" Type="http://schemas.openxmlformats.org/officeDocument/2006/relationships/image" Target="../media/image1075.jpg"/><Relationship Id="rId4" Type="http://schemas.openxmlformats.org/officeDocument/2006/relationships/image" Target="../media/image1076.png"/><Relationship Id="rId5" Type="http://schemas.openxmlformats.org/officeDocument/2006/relationships/image" Target="../media/image1077.png"/><Relationship Id="rId6" Type="http://schemas.openxmlformats.org/officeDocument/2006/relationships/image" Target="../media/image1078.png"/><Relationship Id="rId7" Type="http://schemas.openxmlformats.org/officeDocument/2006/relationships/image" Target="../media/image1079.png"/><Relationship Id="rId8" Type="http://schemas.openxmlformats.org/officeDocument/2006/relationships/image" Target="../media/image1080.png"/><Relationship Id="rId9" Type="http://schemas.openxmlformats.org/officeDocument/2006/relationships/image" Target="../media/image1081.png"/><Relationship Id="rId10" Type="http://schemas.openxmlformats.org/officeDocument/2006/relationships/image" Target="../media/image1082.png"/></Relationships>

</file>

<file path=ppt/slides/_rels/slide1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83.png"/><Relationship Id="rId3" Type="http://schemas.openxmlformats.org/officeDocument/2006/relationships/image" Target="../media/image1084.jpg"/><Relationship Id="rId4" Type="http://schemas.openxmlformats.org/officeDocument/2006/relationships/image" Target="../media/image1085.png"/><Relationship Id="rId5" Type="http://schemas.openxmlformats.org/officeDocument/2006/relationships/image" Target="../media/image1086.png"/><Relationship Id="rId6" Type="http://schemas.openxmlformats.org/officeDocument/2006/relationships/image" Target="../media/image1087.png"/><Relationship Id="rId7" Type="http://schemas.openxmlformats.org/officeDocument/2006/relationships/image" Target="../media/image1088.png"/><Relationship Id="rId8" Type="http://schemas.openxmlformats.org/officeDocument/2006/relationships/image" Target="../media/image1089.png"/><Relationship Id="rId9" Type="http://schemas.openxmlformats.org/officeDocument/2006/relationships/image" Target="../media/image1090.png"/><Relationship Id="rId10" Type="http://schemas.openxmlformats.org/officeDocument/2006/relationships/image" Target="../media/image1091.png"/></Relationships>

</file>

<file path=ppt/slides/_rels/slide1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092.png"/><Relationship Id="rId3" Type="http://schemas.openxmlformats.org/officeDocument/2006/relationships/image" Target="../media/image1093.jpg"/><Relationship Id="rId4" Type="http://schemas.openxmlformats.org/officeDocument/2006/relationships/image" Target="../media/image1094.png"/><Relationship Id="rId5" Type="http://schemas.openxmlformats.org/officeDocument/2006/relationships/image" Target="../media/image1095.png"/><Relationship Id="rId6" Type="http://schemas.openxmlformats.org/officeDocument/2006/relationships/image" Target="../media/image1096.png"/><Relationship Id="rId7" Type="http://schemas.openxmlformats.org/officeDocument/2006/relationships/image" Target="../media/image1097.png"/><Relationship Id="rId8" Type="http://schemas.openxmlformats.org/officeDocument/2006/relationships/image" Target="../media/image1098.png"/><Relationship Id="rId9" Type="http://schemas.openxmlformats.org/officeDocument/2006/relationships/image" Target="../media/image1099.png"/><Relationship Id="rId10" Type="http://schemas.openxmlformats.org/officeDocument/2006/relationships/image" Target="../media/image1100.png"/><Relationship Id="rId11" Type="http://schemas.openxmlformats.org/officeDocument/2006/relationships/image" Target="../media/image1101.png"/><Relationship Id="rId12" Type="http://schemas.openxmlformats.org/officeDocument/2006/relationships/image" Target="../media/image1102.png"/><Relationship Id="rId13" Type="http://schemas.openxmlformats.org/officeDocument/2006/relationships/image" Target="../media/image1103.png"/><Relationship Id="rId14" Type="http://schemas.openxmlformats.org/officeDocument/2006/relationships/image" Target="../media/image1104.png"/><Relationship Id="rId15" Type="http://schemas.openxmlformats.org/officeDocument/2006/relationships/image" Target="../media/image1105.png"/><Relationship Id="rId16" Type="http://schemas.openxmlformats.org/officeDocument/2006/relationships/image" Target="../media/image1106.png"/><Relationship Id="rId17" Type="http://schemas.openxmlformats.org/officeDocument/2006/relationships/image" Target="../media/image1107.png"/><Relationship Id="rId18" Type="http://schemas.openxmlformats.org/officeDocument/2006/relationships/image" Target="../media/image1108.png"/></Relationships>

</file>

<file path=ppt/slides/_rels/slide1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09.png"/><Relationship Id="rId3" Type="http://schemas.openxmlformats.org/officeDocument/2006/relationships/image" Target="../media/image1110.jpg"/><Relationship Id="rId4" Type="http://schemas.openxmlformats.org/officeDocument/2006/relationships/image" Target="../media/image1111.png"/><Relationship Id="rId5" Type="http://schemas.openxmlformats.org/officeDocument/2006/relationships/image" Target="../media/image1112.png"/><Relationship Id="rId6" Type="http://schemas.openxmlformats.org/officeDocument/2006/relationships/image" Target="../media/image1113.png"/><Relationship Id="rId7" Type="http://schemas.openxmlformats.org/officeDocument/2006/relationships/image" Target="../media/image1114.png"/><Relationship Id="rId8" Type="http://schemas.openxmlformats.org/officeDocument/2006/relationships/image" Target="../media/image1115.png"/><Relationship Id="rId9" Type="http://schemas.openxmlformats.org/officeDocument/2006/relationships/image" Target="../media/image1116.png"/><Relationship Id="rId10" Type="http://schemas.openxmlformats.org/officeDocument/2006/relationships/image" Target="../media/image1117.png"/><Relationship Id="rId11" Type="http://schemas.openxmlformats.org/officeDocument/2006/relationships/image" Target="../media/image1118.png"/><Relationship Id="rId12" Type="http://schemas.openxmlformats.org/officeDocument/2006/relationships/image" Target="../media/image1119.png"/><Relationship Id="rId13" Type="http://schemas.openxmlformats.org/officeDocument/2006/relationships/image" Target="../media/image1120.png"/><Relationship Id="rId14" Type="http://schemas.openxmlformats.org/officeDocument/2006/relationships/image" Target="../media/image1121.png"/><Relationship Id="rId15" Type="http://schemas.openxmlformats.org/officeDocument/2006/relationships/image" Target="../media/image1122.png"/><Relationship Id="rId16" Type="http://schemas.openxmlformats.org/officeDocument/2006/relationships/image" Target="../media/image1123.png"/><Relationship Id="rId17" Type="http://schemas.openxmlformats.org/officeDocument/2006/relationships/image" Target="../media/image1124.png"/></Relationships>

</file>

<file path=ppt/slides/_rels/slide1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25.png"/><Relationship Id="rId3" Type="http://schemas.openxmlformats.org/officeDocument/2006/relationships/image" Target="../media/image1126.jpg"/><Relationship Id="rId4" Type="http://schemas.openxmlformats.org/officeDocument/2006/relationships/image" Target="../media/image1127.png"/><Relationship Id="rId5" Type="http://schemas.openxmlformats.org/officeDocument/2006/relationships/image" Target="../media/image1128.png"/><Relationship Id="rId6" Type="http://schemas.openxmlformats.org/officeDocument/2006/relationships/image" Target="../media/image1129.png"/><Relationship Id="rId7" Type="http://schemas.openxmlformats.org/officeDocument/2006/relationships/image" Target="../media/image1130.png"/><Relationship Id="rId8" Type="http://schemas.openxmlformats.org/officeDocument/2006/relationships/image" Target="../media/image1131.png"/></Relationships>

</file>

<file path=ppt/slides/_rels/slide1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2.png"/><Relationship Id="rId3" Type="http://schemas.openxmlformats.org/officeDocument/2006/relationships/image" Target="../media/image1133.jpg"/><Relationship Id="rId4" Type="http://schemas.openxmlformats.org/officeDocument/2006/relationships/image" Target="../media/image1134.png"/><Relationship Id="rId5" Type="http://schemas.openxmlformats.org/officeDocument/2006/relationships/image" Target="../media/image1135.png"/><Relationship Id="rId6" Type="http://schemas.openxmlformats.org/officeDocument/2006/relationships/image" Target="../media/image1136.png"/></Relationships>

</file>

<file path=ppt/slides/_rels/slide1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37.png"/><Relationship Id="rId3" Type="http://schemas.openxmlformats.org/officeDocument/2006/relationships/image" Target="../media/image1138.jpg"/><Relationship Id="rId4" Type="http://schemas.openxmlformats.org/officeDocument/2006/relationships/image" Target="../media/image1139.png"/><Relationship Id="rId5" Type="http://schemas.openxmlformats.org/officeDocument/2006/relationships/image" Target="../media/image1140.png"/><Relationship Id="rId6" Type="http://schemas.openxmlformats.org/officeDocument/2006/relationships/image" Target="../media/image1141.png"/></Relationships>

</file>

<file path=ppt/slides/_rels/slide1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2.png"/><Relationship Id="rId3" Type="http://schemas.openxmlformats.org/officeDocument/2006/relationships/image" Target="../media/image1143.jpg"/><Relationship Id="rId4" Type="http://schemas.openxmlformats.org/officeDocument/2006/relationships/image" Target="../media/image1144.png"/><Relationship Id="rId5" Type="http://schemas.openxmlformats.org/officeDocument/2006/relationships/image" Target="../media/image1145.png"/><Relationship Id="rId6" Type="http://schemas.openxmlformats.org/officeDocument/2006/relationships/image" Target="../media/image1146.png"/></Relationships>

</file>

<file path=ppt/slides/_rels/slide1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34.png"/><Relationship Id="rId3" Type="http://schemas.openxmlformats.org/officeDocument/2006/relationships/image" Target="../media/image135.jpg"/><Relationship Id="rId4" Type="http://schemas.openxmlformats.org/officeDocument/2006/relationships/image" Target="../media/image136.png"/><Relationship Id="rId5" Type="http://schemas.openxmlformats.org/officeDocument/2006/relationships/image" Target="../media/image137.png"/><Relationship Id="rId6" Type="http://schemas.openxmlformats.org/officeDocument/2006/relationships/image" Target="../media/image138.png"/><Relationship Id="rId7" Type="http://schemas.openxmlformats.org/officeDocument/2006/relationships/image" Target="../media/image139.png"/><Relationship Id="rId8" Type="http://schemas.openxmlformats.org/officeDocument/2006/relationships/image" Target="../media/image140.png"/></Relationships>

</file>

<file path=ppt/slides/_rels/slide1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147.png"/><Relationship Id="rId3" Type="http://schemas.openxmlformats.org/officeDocument/2006/relationships/image" Target="../media/image1148.jpg"/><Relationship Id="rId4" Type="http://schemas.openxmlformats.org/officeDocument/2006/relationships/image" Target="../media/image1149.png"/><Relationship Id="rId5" Type="http://schemas.openxmlformats.org/officeDocument/2006/relationships/image" Target="../media/image1150.png"/><Relationship Id="rId6" Type="http://schemas.openxmlformats.org/officeDocument/2006/relationships/image" Target="../media/image1151.png"/></Relationships>

</file>

<file path=ppt/slides/_rels/slide1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1.png"/><Relationship Id="rId3" Type="http://schemas.openxmlformats.org/officeDocument/2006/relationships/image" Target="../media/image142.jpg"/><Relationship Id="rId4" Type="http://schemas.openxmlformats.org/officeDocument/2006/relationships/image" Target="../media/image143.png"/><Relationship Id="rId5" Type="http://schemas.openxmlformats.org/officeDocument/2006/relationships/image" Target="../media/image144.png"/></Relationships>

</file>

<file path=ppt/slides/_rels/slide1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5.png"/><Relationship Id="rId3" Type="http://schemas.openxmlformats.org/officeDocument/2006/relationships/image" Target="../media/image146.jpg"/><Relationship Id="rId4" Type="http://schemas.openxmlformats.org/officeDocument/2006/relationships/image" Target="../media/image147.png"/><Relationship Id="rId5" Type="http://schemas.openxmlformats.org/officeDocument/2006/relationships/image" Target="../media/image148.png"/></Relationships>

</file>

<file path=ppt/slides/_rels/slide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Relationship Id="rId3" Type="http://schemas.openxmlformats.org/officeDocument/2006/relationships/image" Target="../media/image5.jp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8.png"/><Relationship Id="rId7" Type="http://schemas.openxmlformats.org/officeDocument/2006/relationships/image" Target="../media/image9.png"/><Relationship Id="rId8" Type="http://schemas.openxmlformats.org/officeDocument/2006/relationships/image" Target="../media/image10.png"/><Relationship Id="rId9" Type="http://schemas.openxmlformats.org/officeDocument/2006/relationships/image" Target="../media/image11.png"/><Relationship Id="rId10" Type="http://schemas.openxmlformats.org/officeDocument/2006/relationships/image" Target="../media/image12.png"/><Relationship Id="rId11" Type="http://schemas.openxmlformats.org/officeDocument/2006/relationships/image" Target="../media/image13.png"/><Relationship Id="rId12" Type="http://schemas.openxmlformats.org/officeDocument/2006/relationships/image" Target="../media/image14.png"/><Relationship Id="rId13" Type="http://schemas.openxmlformats.org/officeDocument/2006/relationships/image" Target="../media/image15.png"/><Relationship Id="rId14" Type="http://schemas.openxmlformats.org/officeDocument/2006/relationships/image" Target="../media/image16.png"/><Relationship Id="rId15" Type="http://schemas.openxmlformats.org/officeDocument/2006/relationships/image" Target="../media/image17.png"/><Relationship Id="rId16" Type="http://schemas.openxmlformats.org/officeDocument/2006/relationships/image" Target="../media/image18.jpg"/><Relationship Id="rId17" Type="http://schemas.openxmlformats.org/officeDocument/2006/relationships/image" Target="../media/image19.png"/></Relationships>

</file>

<file path=ppt/slides/_rels/slide2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49.png"/><Relationship Id="rId3" Type="http://schemas.openxmlformats.org/officeDocument/2006/relationships/image" Target="../media/image150.jpg"/><Relationship Id="rId4" Type="http://schemas.openxmlformats.org/officeDocument/2006/relationships/image" Target="../media/image151.png"/><Relationship Id="rId5" Type="http://schemas.openxmlformats.org/officeDocument/2006/relationships/image" Target="../media/image152.png"/></Relationships>

</file>

<file path=ppt/slides/_rels/slide2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3.png"/><Relationship Id="rId3" Type="http://schemas.openxmlformats.org/officeDocument/2006/relationships/image" Target="../media/image154.jpg"/><Relationship Id="rId4" Type="http://schemas.openxmlformats.org/officeDocument/2006/relationships/image" Target="../media/image155.png"/><Relationship Id="rId5" Type="http://schemas.openxmlformats.org/officeDocument/2006/relationships/image" Target="../media/image156.png"/></Relationships>

</file>

<file path=ppt/slides/_rels/slide2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57.png"/><Relationship Id="rId3" Type="http://schemas.openxmlformats.org/officeDocument/2006/relationships/image" Target="../media/image158.jpg"/><Relationship Id="rId4" Type="http://schemas.openxmlformats.org/officeDocument/2006/relationships/image" Target="../media/image159.png"/><Relationship Id="rId5" Type="http://schemas.openxmlformats.org/officeDocument/2006/relationships/image" Target="../media/image160.png"/></Relationships>

</file>

<file path=ppt/slides/_rels/slide2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1.png"/><Relationship Id="rId3" Type="http://schemas.openxmlformats.org/officeDocument/2006/relationships/image" Target="../media/image162.jpg"/><Relationship Id="rId4" Type="http://schemas.openxmlformats.org/officeDocument/2006/relationships/image" Target="../media/image163.png"/><Relationship Id="rId5" Type="http://schemas.openxmlformats.org/officeDocument/2006/relationships/image" Target="../media/image164.png"/></Relationships>

</file>

<file path=ppt/slides/_rels/slide2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5.png"/><Relationship Id="rId3" Type="http://schemas.openxmlformats.org/officeDocument/2006/relationships/image" Target="../media/image166.jpg"/><Relationship Id="rId4" Type="http://schemas.openxmlformats.org/officeDocument/2006/relationships/image" Target="../media/image167.png"/><Relationship Id="rId5" Type="http://schemas.openxmlformats.org/officeDocument/2006/relationships/image" Target="../media/image168.png"/></Relationships>

</file>

<file path=ppt/slides/_rels/slide2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69.png"/><Relationship Id="rId3" Type="http://schemas.openxmlformats.org/officeDocument/2006/relationships/image" Target="../media/image170.jpg"/><Relationship Id="rId4" Type="http://schemas.openxmlformats.org/officeDocument/2006/relationships/image" Target="../media/image171.png"/><Relationship Id="rId5" Type="http://schemas.openxmlformats.org/officeDocument/2006/relationships/image" Target="../media/image172.png"/></Relationships>

</file>

<file path=ppt/slides/_rels/slide2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3.png"/><Relationship Id="rId3" Type="http://schemas.openxmlformats.org/officeDocument/2006/relationships/image" Target="../media/image174.jpg"/><Relationship Id="rId4" Type="http://schemas.openxmlformats.org/officeDocument/2006/relationships/image" Target="../media/image175.png"/><Relationship Id="rId5" Type="http://schemas.openxmlformats.org/officeDocument/2006/relationships/image" Target="../media/image176.png"/><Relationship Id="rId6" Type="http://schemas.openxmlformats.org/officeDocument/2006/relationships/image" Target="../media/image177.jpg"/><Relationship Id="rId7" Type="http://schemas.openxmlformats.org/officeDocument/2006/relationships/image" Target="../media/image178.jpg"/></Relationships>

</file>

<file path=ppt/slides/_rels/slide2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79.png"/><Relationship Id="rId3" Type="http://schemas.openxmlformats.org/officeDocument/2006/relationships/image" Target="../media/image180.jpg"/><Relationship Id="rId4" Type="http://schemas.openxmlformats.org/officeDocument/2006/relationships/image" Target="../media/image181.png"/><Relationship Id="rId5" Type="http://schemas.openxmlformats.org/officeDocument/2006/relationships/image" Target="../media/image182.png"/></Relationships>

</file>

<file path=ppt/slides/_rels/slide2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3.png"/><Relationship Id="rId3" Type="http://schemas.openxmlformats.org/officeDocument/2006/relationships/image" Target="../media/image184.jpg"/><Relationship Id="rId4" Type="http://schemas.openxmlformats.org/officeDocument/2006/relationships/image" Target="../media/image185.png"/><Relationship Id="rId5" Type="http://schemas.openxmlformats.org/officeDocument/2006/relationships/image" Target="../media/image186.png"/><Relationship Id="rId6" Type="http://schemas.openxmlformats.org/officeDocument/2006/relationships/image" Target="../media/image187.png"/></Relationships>

</file>

<file path=ppt/slides/_rels/slide2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88.png"/><Relationship Id="rId3" Type="http://schemas.openxmlformats.org/officeDocument/2006/relationships/image" Target="../media/image189.jpg"/><Relationship Id="rId4" Type="http://schemas.openxmlformats.org/officeDocument/2006/relationships/image" Target="../media/image190.png"/><Relationship Id="rId5" Type="http://schemas.openxmlformats.org/officeDocument/2006/relationships/image" Target="../media/image191.png"/><Relationship Id="rId6" Type="http://schemas.openxmlformats.org/officeDocument/2006/relationships/image" Target="../media/image192.jpg"/><Relationship Id="rId7" Type="http://schemas.openxmlformats.org/officeDocument/2006/relationships/image" Target="../media/image193.png"/></Relationships>

</file>

<file path=ppt/slides/_rels/slide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.png"/><Relationship Id="rId3" Type="http://schemas.openxmlformats.org/officeDocument/2006/relationships/image" Target="../media/image21.jpg"/><Relationship Id="rId4" Type="http://schemas.openxmlformats.org/officeDocument/2006/relationships/image" Target="../media/image22.png"/><Relationship Id="rId5" Type="http://schemas.openxmlformats.org/officeDocument/2006/relationships/image" Target="../media/image23.png"/></Relationships>

</file>

<file path=ppt/slides/_rels/slide3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94.png"/><Relationship Id="rId3" Type="http://schemas.openxmlformats.org/officeDocument/2006/relationships/image" Target="../media/image195.jpg"/><Relationship Id="rId4" Type="http://schemas.openxmlformats.org/officeDocument/2006/relationships/image" Target="../media/image196.png"/><Relationship Id="rId5" Type="http://schemas.openxmlformats.org/officeDocument/2006/relationships/image" Target="../media/image197.png"/><Relationship Id="rId6" Type="http://schemas.openxmlformats.org/officeDocument/2006/relationships/image" Target="../media/image198.jpg"/><Relationship Id="rId7" Type="http://schemas.openxmlformats.org/officeDocument/2006/relationships/image" Target="../media/image199.jpg"/><Relationship Id="rId8" Type="http://schemas.openxmlformats.org/officeDocument/2006/relationships/image" Target="../media/image200.png"/></Relationships>

</file>

<file path=ppt/slides/_rels/slide3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1.png"/><Relationship Id="rId3" Type="http://schemas.openxmlformats.org/officeDocument/2006/relationships/image" Target="../media/image202.jpg"/><Relationship Id="rId4" Type="http://schemas.openxmlformats.org/officeDocument/2006/relationships/image" Target="../media/image203.png"/><Relationship Id="rId5" Type="http://schemas.openxmlformats.org/officeDocument/2006/relationships/image" Target="../media/image204.png"/></Relationships>

</file>

<file path=ppt/slides/_rels/slide3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05.png"/><Relationship Id="rId3" Type="http://schemas.openxmlformats.org/officeDocument/2006/relationships/image" Target="../media/image206.jpg"/><Relationship Id="rId4" Type="http://schemas.openxmlformats.org/officeDocument/2006/relationships/image" Target="../media/image207.png"/><Relationship Id="rId5" Type="http://schemas.openxmlformats.org/officeDocument/2006/relationships/image" Target="../media/image208.png"/><Relationship Id="rId6" Type="http://schemas.openxmlformats.org/officeDocument/2006/relationships/image" Target="../media/image209.png"/><Relationship Id="rId7" Type="http://schemas.openxmlformats.org/officeDocument/2006/relationships/image" Target="../media/image210.png"/></Relationships>

</file>

<file path=ppt/slides/_rels/slide3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1.png"/><Relationship Id="rId3" Type="http://schemas.openxmlformats.org/officeDocument/2006/relationships/image" Target="../media/image212.jpg"/><Relationship Id="rId4" Type="http://schemas.openxmlformats.org/officeDocument/2006/relationships/image" Target="../media/image213.png"/><Relationship Id="rId5" Type="http://schemas.openxmlformats.org/officeDocument/2006/relationships/image" Target="../media/image214.png"/></Relationships>

</file>

<file path=ppt/slides/_rels/slide3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15.png"/><Relationship Id="rId3" Type="http://schemas.openxmlformats.org/officeDocument/2006/relationships/image" Target="../media/image216.jpg"/><Relationship Id="rId4" Type="http://schemas.openxmlformats.org/officeDocument/2006/relationships/image" Target="../media/image217.png"/><Relationship Id="rId5" Type="http://schemas.openxmlformats.org/officeDocument/2006/relationships/image" Target="../media/image218.png"/><Relationship Id="rId6" Type="http://schemas.openxmlformats.org/officeDocument/2006/relationships/image" Target="../media/image219.jpg"/><Relationship Id="rId7" Type="http://schemas.openxmlformats.org/officeDocument/2006/relationships/image" Target="../media/image220.png"/><Relationship Id="rId8" Type="http://schemas.openxmlformats.org/officeDocument/2006/relationships/image" Target="../media/image221.png"/><Relationship Id="rId9" Type="http://schemas.openxmlformats.org/officeDocument/2006/relationships/image" Target="../media/image222.png"/></Relationships>

</file>

<file path=ppt/slides/_rels/slide3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3.png"/><Relationship Id="rId3" Type="http://schemas.openxmlformats.org/officeDocument/2006/relationships/image" Target="../media/image224.jpg"/><Relationship Id="rId4" Type="http://schemas.openxmlformats.org/officeDocument/2006/relationships/image" Target="../media/image225.png"/><Relationship Id="rId5" Type="http://schemas.openxmlformats.org/officeDocument/2006/relationships/image" Target="../media/image226.png"/></Relationships>

</file>

<file path=ppt/slides/_rels/slide3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27.png"/><Relationship Id="rId3" Type="http://schemas.openxmlformats.org/officeDocument/2006/relationships/image" Target="../media/image228.jpg"/><Relationship Id="rId4" Type="http://schemas.openxmlformats.org/officeDocument/2006/relationships/image" Target="../media/image229.png"/><Relationship Id="rId5" Type="http://schemas.openxmlformats.org/officeDocument/2006/relationships/image" Target="../media/image230.png"/><Relationship Id="rId6" Type="http://schemas.openxmlformats.org/officeDocument/2006/relationships/image" Target="../media/image231.jpg"/></Relationships>

</file>

<file path=ppt/slides/_rels/slide3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2.png"/><Relationship Id="rId3" Type="http://schemas.openxmlformats.org/officeDocument/2006/relationships/image" Target="../media/image233.jpg"/><Relationship Id="rId4" Type="http://schemas.openxmlformats.org/officeDocument/2006/relationships/image" Target="../media/image234.png"/><Relationship Id="rId5" Type="http://schemas.openxmlformats.org/officeDocument/2006/relationships/image" Target="../media/image235.png"/><Relationship Id="rId6" Type="http://schemas.openxmlformats.org/officeDocument/2006/relationships/image" Target="../media/image236.jpg"/></Relationships>

</file>

<file path=ppt/slides/_rels/slide3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37.png"/><Relationship Id="rId3" Type="http://schemas.openxmlformats.org/officeDocument/2006/relationships/image" Target="../media/image238.jpg"/><Relationship Id="rId4" Type="http://schemas.openxmlformats.org/officeDocument/2006/relationships/image" Target="../media/image239.png"/><Relationship Id="rId5" Type="http://schemas.openxmlformats.org/officeDocument/2006/relationships/image" Target="../media/image240.png"/><Relationship Id="rId6" Type="http://schemas.openxmlformats.org/officeDocument/2006/relationships/image" Target="../media/image241.jpg"/><Relationship Id="rId7" Type="http://schemas.openxmlformats.org/officeDocument/2006/relationships/image" Target="../media/image242.png"/><Relationship Id="rId8" Type="http://schemas.openxmlformats.org/officeDocument/2006/relationships/image" Target="../media/image243.png"/><Relationship Id="rId9" Type="http://schemas.openxmlformats.org/officeDocument/2006/relationships/image" Target="../media/image244.png"/></Relationships>

</file>

<file path=ppt/slides/_rels/slide3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5.png"/><Relationship Id="rId3" Type="http://schemas.openxmlformats.org/officeDocument/2006/relationships/image" Target="../media/image246.jpg"/><Relationship Id="rId4" Type="http://schemas.openxmlformats.org/officeDocument/2006/relationships/image" Target="../media/image247.png"/><Relationship Id="rId5" Type="http://schemas.openxmlformats.org/officeDocument/2006/relationships/image" Target="../media/image248.png"/><Relationship Id="rId6" Type="http://schemas.openxmlformats.org/officeDocument/2006/relationships/image" Target="../media/image249.jpg"/><Relationship Id="rId7" Type="http://schemas.openxmlformats.org/officeDocument/2006/relationships/image" Target="../media/image250.png"/><Relationship Id="rId8" Type="http://schemas.openxmlformats.org/officeDocument/2006/relationships/image" Target="../media/image251.png"/><Relationship Id="rId9" Type="http://schemas.openxmlformats.org/officeDocument/2006/relationships/image" Target="../media/image252.png"/></Relationships>

</file>

<file path=ppt/slides/_rels/slide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4.png"/><Relationship Id="rId3" Type="http://schemas.openxmlformats.org/officeDocument/2006/relationships/image" Target="../media/image25.jpg"/><Relationship Id="rId4" Type="http://schemas.openxmlformats.org/officeDocument/2006/relationships/image" Target="../media/image26.png"/><Relationship Id="rId5" Type="http://schemas.openxmlformats.org/officeDocument/2006/relationships/image" Target="../media/image27.png"/></Relationships>

</file>

<file path=ppt/slides/_rels/slide4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3.png"/><Relationship Id="rId3" Type="http://schemas.openxmlformats.org/officeDocument/2006/relationships/image" Target="../media/image254.jpg"/><Relationship Id="rId4" Type="http://schemas.openxmlformats.org/officeDocument/2006/relationships/image" Target="../media/image255.png"/><Relationship Id="rId5" Type="http://schemas.openxmlformats.org/officeDocument/2006/relationships/image" Target="../media/image256.png"/><Relationship Id="rId6" Type="http://schemas.openxmlformats.org/officeDocument/2006/relationships/image" Target="../media/image257.png"/><Relationship Id="rId7" Type="http://schemas.openxmlformats.org/officeDocument/2006/relationships/image" Target="../media/image258.png"/></Relationships>

</file>

<file path=ppt/slides/_rels/slide4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59.png"/><Relationship Id="rId3" Type="http://schemas.openxmlformats.org/officeDocument/2006/relationships/image" Target="../media/image260.jpg"/><Relationship Id="rId4" Type="http://schemas.openxmlformats.org/officeDocument/2006/relationships/image" Target="../media/image261.png"/><Relationship Id="rId5" Type="http://schemas.openxmlformats.org/officeDocument/2006/relationships/image" Target="../media/image262.png"/><Relationship Id="rId6" Type="http://schemas.openxmlformats.org/officeDocument/2006/relationships/image" Target="../media/image263.jpg"/><Relationship Id="rId7" Type="http://schemas.openxmlformats.org/officeDocument/2006/relationships/image" Target="../media/image264.png"/><Relationship Id="rId8" Type="http://schemas.openxmlformats.org/officeDocument/2006/relationships/image" Target="../media/image265.png"/><Relationship Id="rId9" Type="http://schemas.openxmlformats.org/officeDocument/2006/relationships/image" Target="../media/image266.png"/></Relationships>

</file>

<file path=ppt/slides/_rels/slide4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67.png"/><Relationship Id="rId3" Type="http://schemas.openxmlformats.org/officeDocument/2006/relationships/image" Target="../media/image268.jpg"/><Relationship Id="rId4" Type="http://schemas.openxmlformats.org/officeDocument/2006/relationships/image" Target="../media/image269.png"/><Relationship Id="rId5" Type="http://schemas.openxmlformats.org/officeDocument/2006/relationships/image" Target="../media/image270.png"/><Relationship Id="rId6" Type="http://schemas.openxmlformats.org/officeDocument/2006/relationships/image" Target="../media/image271.jpg"/></Relationships>

</file>

<file path=ppt/slides/_rels/slide4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72.png"/><Relationship Id="rId3" Type="http://schemas.openxmlformats.org/officeDocument/2006/relationships/image" Target="../media/image273.jpg"/><Relationship Id="rId4" Type="http://schemas.openxmlformats.org/officeDocument/2006/relationships/image" Target="../media/image274.png"/><Relationship Id="rId5" Type="http://schemas.openxmlformats.org/officeDocument/2006/relationships/image" Target="../media/image275.png"/><Relationship Id="rId6" Type="http://schemas.openxmlformats.org/officeDocument/2006/relationships/image" Target="../media/image276.jpg"/><Relationship Id="rId7" Type="http://schemas.openxmlformats.org/officeDocument/2006/relationships/image" Target="../media/image277.png"/><Relationship Id="rId8" Type="http://schemas.openxmlformats.org/officeDocument/2006/relationships/image" Target="../media/image278.png"/><Relationship Id="rId9" Type="http://schemas.openxmlformats.org/officeDocument/2006/relationships/image" Target="../media/image279.png"/></Relationships>

</file>

<file path=ppt/slides/_rels/slide4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0.png"/><Relationship Id="rId3" Type="http://schemas.openxmlformats.org/officeDocument/2006/relationships/image" Target="../media/image281.jpg"/><Relationship Id="rId4" Type="http://schemas.openxmlformats.org/officeDocument/2006/relationships/image" Target="../media/image282.png"/><Relationship Id="rId5" Type="http://schemas.openxmlformats.org/officeDocument/2006/relationships/image" Target="../media/image283.png"/><Relationship Id="rId6" Type="http://schemas.openxmlformats.org/officeDocument/2006/relationships/image" Target="../media/image284.jpg"/></Relationships>

</file>

<file path=ppt/slides/_rels/slide4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5.png"/><Relationship Id="rId3" Type="http://schemas.openxmlformats.org/officeDocument/2006/relationships/image" Target="../media/image286.jpg"/><Relationship Id="rId4" Type="http://schemas.openxmlformats.org/officeDocument/2006/relationships/image" Target="../media/image287.png"/><Relationship Id="rId5" Type="http://schemas.openxmlformats.org/officeDocument/2006/relationships/image" Target="../media/image288.png"/><Relationship Id="rId6" Type="http://schemas.openxmlformats.org/officeDocument/2006/relationships/image" Target="../media/image289.jpg"/><Relationship Id="rId7" Type="http://schemas.openxmlformats.org/officeDocument/2006/relationships/image" Target="../media/image290.png"/></Relationships>

</file>

<file path=ppt/slides/_rels/slide4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1.png"/><Relationship Id="rId3" Type="http://schemas.openxmlformats.org/officeDocument/2006/relationships/image" Target="../media/image292.jpg"/><Relationship Id="rId4" Type="http://schemas.openxmlformats.org/officeDocument/2006/relationships/image" Target="../media/image293.png"/><Relationship Id="rId5" Type="http://schemas.openxmlformats.org/officeDocument/2006/relationships/image" Target="../media/image294.png"/><Relationship Id="rId6" Type="http://schemas.openxmlformats.org/officeDocument/2006/relationships/image" Target="../media/image295.jpg"/><Relationship Id="rId7" Type="http://schemas.openxmlformats.org/officeDocument/2006/relationships/image" Target="../media/image296.png"/><Relationship Id="rId8" Type="http://schemas.openxmlformats.org/officeDocument/2006/relationships/image" Target="../media/image297.png"/><Relationship Id="rId9" Type="http://schemas.openxmlformats.org/officeDocument/2006/relationships/image" Target="../media/image298.jpg"/></Relationships>

</file>

<file path=ppt/slides/_rels/slide4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99.png"/><Relationship Id="rId3" Type="http://schemas.openxmlformats.org/officeDocument/2006/relationships/image" Target="../media/image300.jpg"/><Relationship Id="rId4" Type="http://schemas.openxmlformats.org/officeDocument/2006/relationships/image" Target="../media/image301.png"/><Relationship Id="rId5" Type="http://schemas.openxmlformats.org/officeDocument/2006/relationships/image" Target="../media/image302.png"/><Relationship Id="rId6" Type="http://schemas.openxmlformats.org/officeDocument/2006/relationships/image" Target="../media/image303.png"/></Relationships>

</file>

<file path=ppt/slides/_rels/slide4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04.png"/><Relationship Id="rId3" Type="http://schemas.openxmlformats.org/officeDocument/2006/relationships/image" Target="../media/image305.jpg"/><Relationship Id="rId4" Type="http://schemas.openxmlformats.org/officeDocument/2006/relationships/image" Target="../media/image306.png"/><Relationship Id="rId5" Type="http://schemas.openxmlformats.org/officeDocument/2006/relationships/image" Target="../media/image307.png"/><Relationship Id="rId6" Type="http://schemas.openxmlformats.org/officeDocument/2006/relationships/image" Target="../media/image308.jpg"/><Relationship Id="rId7" Type="http://schemas.openxmlformats.org/officeDocument/2006/relationships/image" Target="../media/image309.jpg"/></Relationships>

</file>

<file path=ppt/slides/_rels/slide4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0.png"/><Relationship Id="rId3" Type="http://schemas.openxmlformats.org/officeDocument/2006/relationships/image" Target="../media/image311.jpg"/><Relationship Id="rId4" Type="http://schemas.openxmlformats.org/officeDocument/2006/relationships/image" Target="../media/image312.png"/><Relationship Id="rId5" Type="http://schemas.openxmlformats.org/officeDocument/2006/relationships/image" Target="../media/image313.png"/></Relationships>

</file>

<file path=ppt/slides/_rels/slide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8.png"/><Relationship Id="rId3" Type="http://schemas.openxmlformats.org/officeDocument/2006/relationships/image" Target="../media/image29.jpg"/><Relationship Id="rId4" Type="http://schemas.openxmlformats.org/officeDocument/2006/relationships/image" Target="../media/image30.png"/><Relationship Id="rId5" Type="http://schemas.openxmlformats.org/officeDocument/2006/relationships/image" Target="../media/image31.png"/></Relationships>

</file>

<file path=ppt/slides/_rels/slide5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14.png"/><Relationship Id="rId3" Type="http://schemas.openxmlformats.org/officeDocument/2006/relationships/image" Target="../media/image315.jpg"/><Relationship Id="rId4" Type="http://schemas.openxmlformats.org/officeDocument/2006/relationships/image" Target="../media/image316.png"/><Relationship Id="rId5" Type="http://schemas.openxmlformats.org/officeDocument/2006/relationships/image" Target="../media/image317.png"/><Relationship Id="rId6" Type="http://schemas.openxmlformats.org/officeDocument/2006/relationships/image" Target="../media/image318.jpg"/><Relationship Id="rId7" Type="http://schemas.openxmlformats.org/officeDocument/2006/relationships/image" Target="../media/image319.png"/><Relationship Id="rId8" Type="http://schemas.openxmlformats.org/officeDocument/2006/relationships/image" Target="../media/image320.png"/></Relationships>

</file>

<file path=ppt/slides/_rels/slide5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1.png"/><Relationship Id="rId3" Type="http://schemas.openxmlformats.org/officeDocument/2006/relationships/image" Target="../media/image322.jpg"/><Relationship Id="rId4" Type="http://schemas.openxmlformats.org/officeDocument/2006/relationships/image" Target="../media/image323.png"/><Relationship Id="rId5" Type="http://schemas.openxmlformats.org/officeDocument/2006/relationships/image" Target="../media/image324.png"/><Relationship Id="rId6" Type="http://schemas.openxmlformats.org/officeDocument/2006/relationships/image" Target="../media/image325.jpg"/><Relationship Id="rId7" Type="http://schemas.openxmlformats.org/officeDocument/2006/relationships/image" Target="../media/image326.png"/><Relationship Id="rId8" Type="http://schemas.openxmlformats.org/officeDocument/2006/relationships/image" Target="../media/image327.png"/><Relationship Id="rId9" Type="http://schemas.openxmlformats.org/officeDocument/2006/relationships/image" Target="../media/image328.png"/></Relationships>

</file>

<file path=ppt/slides/_rels/slide5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9.png"/><Relationship Id="rId3" Type="http://schemas.openxmlformats.org/officeDocument/2006/relationships/image" Target="../media/image330.jpg"/><Relationship Id="rId4" Type="http://schemas.openxmlformats.org/officeDocument/2006/relationships/image" Target="../media/image331.png"/><Relationship Id="rId5" Type="http://schemas.openxmlformats.org/officeDocument/2006/relationships/image" Target="../media/image332.png"/><Relationship Id="rId6" Type="http://schemas.openxmlformats.org/officeDocument/2006/relationships/image" Target="../media/image333.jpg"/><Relationship Id="rId7" Type="http://schemas.openxmlformats.org/officeDocument/2006/relationships/image" Target="../media/image334.jpg"/></Relationships>

</file>

<file path=ppt/slides/_rels/slide5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5.png"/><Relationship Id="rId3" Type="http://schemas.openxmlformats.org/officeDocument/2006/relationships/image" Target="../media/image336.jpg"/><Relationship Id="rId4" Type="http://schemas.openxmlformats.org/officeDocument/2006/relationships/image" Target="../media/image337.png"/><Relationship Id="rId5" Type="http://schemas.openxmlformats.org/officeDocument/2006/relationships/image" Target="../media/image338.png"/></Relationships>

</file>

<file path=ppt/slides/_rels/slide5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39.png"/><Relationship Id="rId3" Type="http://schemas.openxmlformats.org/officeDocument/2006/relationships/image" Target="../media/image340.jpg"/><Relationship Id="rId4" Type="http://schemas.openxmlformats.org/officeDocument/2006/relationships/image" Target="../media/image341.png"/><Relationship Id="rId5" Type="http://schemas.openxmlformats.org/officeDocument/2006/relationships/image" Target="../media/image342.png"/><Relationship Id="rId6" Type="http://schemas.openxmlformats.org/officeDocument/2006/relationships/image" Target="../media/image343.png"/><Relationship Id="rId7" Type="http://schemas.openxmlformats.org/officeDocument/2006/relationships/image" Target="../media/image344.png"/></Relationships>

</file>

<file path=ppt/slides/_rels/slide5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45.png"/><Relationship Id="rId3" Type="http://schemas.openxmlformats.org/officeDocument/2006/relationships/image" Target="../media/image346.jpg"/><Relationship Id="rId4" Type="http://schemas.openxmlformats.org/officeDocument/2006/relationships/image" Target="../media/image347.png"/><Relationship Id="rId5" Type="http://schemas.openxmlformats.org/officeDocument/2006/relationships/image" Target="../media/image348.png"/><Relationship Id="rId6" Type="http://schemas.openxmlformats.org/officeDocument/2006/relationships/image" Target="../media/image349.jpg"/><Relationship Id="rId7" Type="http://schemas.openxmlformats.org/officeDocument/2006/relationships/image" Target="../media/image350.png"/></Relationships>

</file>

<file path=ppt/slides/_rels/slide5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1.png"/><Relationship Id="rId3" Type="http://schemas.openxmlformats.org/officeDocument/2006/relationships/image" Target="../media/image352.jpg"/><Relationship Id="rId4" Type="http://schemas.openxmlformats.org/officeDocument/2006/relationships/image" Target="../media/image353.png"/><Relationship Id="rId5" Type="http://schemas.openxmlformats.org/officeDocument/2006/relationships/image" Target="../media/image354.png"/><Relationship Id="rId6" Type="http://schemas.openxmlformats.org/officeDocument/2006/relationships/image" Target="../media/image355.jpg"/></Relationships>

</file>

<file path=ppt/slides/_rels/slide5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56.png"/><Relationship Id="rId3" Type="http://schemas.openxmlformats.org/officeDocument/2006/relationships/image" Target="../media/image357.jpg"/><Relationship Id="rId4" Type="http://schemas.openxmlformats.org/officeDocument/2006/relationships/image" Target="../media/image358.png"/><Relationship Id="rId5" Type="http://schemas.openxmlformats.org/officeDocument/2006/relationships/image" Target="../media/image359.png"/><Relationship Id="rId6" Type="http://schemas.openxmlformats.org/officeDocument/2006/relationships/image" Target="../media/image360.jpg"/></Relationships>

</file>

<file path=ppt/slides/_rels/slide5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1.png"/><Relationship Id="rId3" Type="http://schemas.openxmlformats.org/officeDocument/2006/relationships/image" Target="../media/image362.jpg"/><Relationship Id="rId4" Type="http://schemas.openxmlformats.org/officeDocument/2006/relationships/image" Target="../media/image363.png"/><Relationship Id="rId5" Type="http://schemas.openxmlformats.org/officeDocument/2006/relationships/image" Target="../media/image364.png"/><Relationship Id="rId6" Type="http://schemas.openxmlformats.org/officeDocument/2006/relationships/image" Target="../media/image365.jpg"/></Relationships>

</file>

<file path=ppt/slides/_rels/slide5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6.png"/><Relationship Id="rId3" Type="http://schemas.openxmlformats.org/officeDocument/2006/relationships/image" Target="../media/image367.jpg"/><Relationship Id="rId4" Type="http://schemas.openxmlformats.org/officeDocument/2006/relationships/image" Target="../media/image368.png"/><Relationship Id="rId5" Type="http://schemas.openxmlformats.org/officeDocument/2006/relationships/image" Target="../media/image369.png"/><Relationship Id="rId6" Type="http://schemas.openxmlformats.org/officeDocument/2006/relationships/image" Target="../media/image370.jpg"/></Relationships>

</file>

<file path=ppt/slides/_rels/slide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2.png"/><Relationship Id="rId3" Type="http://schemas.openxmlformats.org/officeDocument/2006/relationships/image" Target="../media/image33.jpg"/><Relationship Id="rId4" Type="http://schemas.openxmlformats.org/officeDocument/2006/relationships/image" Target="../media/image34.png"/><Relationship Id="rId5" Type="http://schemas.openxmlformats.org/officeDocument/2006/relationships/image" Target="../media/image35.png"/></Relationships>

</file>

<file path=ppt/slides/_rels/slide6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1.png"/><Relationship Id="rId3" Type="http://schemas.openxmlformats.org/officeDocument/2006/relationships/image" Target="../media/image372.jpg"/><Relationship Id="rId4" Type="http://schemas.openxmlformats.org/officeDocument/2006/relationships/image" Target="../media/image373.png"/><Relationship Id="rId5" Type="http://schemas.openxmlformats.org/officeDocument/2006/relationships/image" Target="../media/image374.png"/><Relationship Id="rId6" Type="http://schemas.openxmlformats.org/officeDocument/2006/relationships/image" Target="../media/image375.jpg"/></Relationships>

</file>

<file path=ppt/slides/_rels/slide6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76.png"/><Relationship Id="rId3" Type="http://schemas.openxmlformats.org/officeDocument/2006/relationships/image" Target="../media/image377.jpg"/><Relationship Id="rId4" Type="http://schemas.openxmlformats.org/officeDocument/2006/relationships/image" Target="../media/image378.png"/><Relationship Id="rId5" Type="http://schemas.openxmlformats.org/officeDocument/2006/relationships/image" Target="../media/image379.png"/><Relationship Id="rId6" Type="http://schemas.openxmlformats.org/officeDocument/2006/relationships/image" Target="../media/image380.jpg"/></Relationships>

</file>

<file path=ppt/slides/_rels/slide6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1.png"/><Relationship Id="rId3" Type="http://schemas.openxmlformats.org/officeDocument/2006/relationships/image" Target="../media/image382.jpg"/><Relationship Id="rId4" Type="http://schemas.openxmlformats.org/officeDocument/2006/relationships/image" Target="../media/image383.png"/><Relationship Id="rId5" Type="http://schemas.openxmlformats.org/officeDocument/2006/relationships/image" Target="../media/image384.png"/><Relationship Id="rId6" Type="http://schemas.openxmlformats.org/officeDocument/2006/relationships/image" Target="../media/image385.jpg"/></Relationships>

</file>

<file path=ppt/slides/_rels/slide6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86.png"/><Relationship Id="rId3" Type="http://schemas.openxmlformats.org/officeDocument/2006/relationships/image" Target="../media/image387.jpg"/><Relationship Id="rId4" Type="http://schemas.openxmlformats.org/officeDocument/2006/relationships/image" Target="../media/image388.png"/><Relationship Id="rId5" Type="http://schemas.openxmlformats.org/officeDocument/2006/relationships/image" Target="../media/image389.png"/><Relationship Id="rId6" Type="http://schemas.openxmlformats.org/officeDocument/2006/relationships/image" Target="../media/image390.jpg"/></Relationships>

</file>

<file path=ppt/slides/_rels/slide6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1.png"/><Relationship Id="rId3" Type="http://schemas.openxmlformats.org/officeDocument/2006/relationships/image" Target="../media/image392.jpg"/><Relationship Id="rId4" Type="http://schemas.openxmlformats.org/officeDocument/2006/relationships/image" Target="../media/image393.png"/><Relationship Id="rId5" Type="http://schemas.openxmlformats.org/officeDocument/2006/relationships/image" Target="../media/image394.png"/><Relationship Id="rId6" Type="http://schemas.openxmlformats.org/officeDocument/2006/relationships/image" Target="../media/image395.jpg"/></Relationships>

</file>

<file path=ppt/slides/_rels/slide6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96.png"/><Relationship Id="rId3" Type="http://schemas.openxmlformats.org/officeDocument/2006/relationships/image" Target="../media/image397.jpg"/><Relationship Id="rId4" Type="http://schemas.openxmlformats.org/officeDocument/2006/relationships/image" Target="../media/image398.png"/><Relationship Id="rId5" Type="http://schemas.openxmlformats.org/officeDocument/2006/relationships/image" Target="../media/image399.png"/><Relationship Id="rId6" Type="http://schemas.openxmlformats.org/officeDocument/2006/relationships/image" Target="../media/image400.jpg"/></Relationships>

</file>

<file path=ppt/slides/_rels/slide6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1.png"/><Relationship Id="rId3" Type="http://schemas.openxmlformats.org/officeDocument/2006/relationships/image" Target="../media/image402.jpg"/><Relationship Id="rId4" Type="http://schemas.openxmlformats.org/officeDocument/2006/relationships/image" Target="../media/image403.png"/><Relationship Id="rId5" Type="http://schemas.openxmlformats.org/officeDocument/2006/relationships/image" Target="../media/image404.png"/><Relationship Id="rId6" Type="http://schemas.openxmlformats.org/officeDocument/2006/relationships/image" Target="../media/image405.jpg"/></Relationships>

</file>

<file path=ppt/slides/_rels/slide6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6.png"/><Relationship Id="rId3" Type="http://schemas.openxmlformats.org/officeDocument/2006/relationships/image" Target="../media/image407.jpg"/><Relationship Id="rId4" Type="http://schemas.openxmlformats.org/officeDocument/2006/relationships/image" Target="../media/image408.png"/><Relationship Id="rId5" Type="http://schemas.openxmlformats.org/officeDocument/2006/relationships/image" Target="../media/image409.png"/><Relationship Id="rId6" Type="http://schemas.openxmlformats.org/officeDocument/2006/relationships/image" Target="../media/image410.png"/><Relationship Id="rId7" Type="http://schemas.openxmlformats.org/officeDocument/2006/relationships/image" Target="../media/image411.png"/><Relationship Id="rId8" Type="http://schemas.openxmlformats.org/officeDocument/2006/relationships/image" Target="../media/image412.png"/><Relationship Id="rId9" Type="http://schemas.openxmlformats.org/officeDocument/2006/relationships/image" Target="../media/image413.png"/></Relationships>

</file>

<file path=ppt/slides/_rels/slide6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4.png"/><Relationship Id="rId3" Type="http://schemas.openxmlformats.org/officeDocument/2006/relationships/image" Target="../media/image415.jpg"/><Relationship Id="rId4" Type="http://schemas.openxmlformats.org/officeDocument/2006/relationships/image" Target="../media/image416.png"/><Relationship Id="rId5" Type="http://schemas.openxmlformats.org/officeDocument/2006/relationships/image" Target="../media/image417.png"/></Relationships>

</file>

<file path=ppt/slides/_rels/slide6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18.png"/><Relationship Id="rId3" Type="http://schemas.openxmlformats.org/officeDocument/2006/relationships/image" Target="../media/image419.jpg"/><Relationship Id="rId4" Type="http://schemas.openxmlformats.org/officeDocument/2006/relationships/image" Target="../media/image420.png"/><Relationship Id="rId5" Type="http://schemas.openxmlformats.org/officeDocument/2006/relationships/image" Target="../media/image421.png"/><Relationship Id="rId6" Type="http://schemas.openxmlformats.org/officeDocument/2006/relationships/image" Target="../media/image422.jpg"/><Relationship Id="rId7" Type="http://schemas.openxmlformats.org/officeDocument/2006/relationships/image" Target="../media/image423.jpg"/></Relationships>

</file>

<file path=ppt/slides/_rels/slide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6.png"/><Relationship Id="rId3" Type="http://schemas.openxmlformats.org/officeDocument/2006/relationships/image" Target="../media/image37.jpg"/><Relationship Id="rId4" Type="http://schemas.openxmlformats.org/officeDocument/2006/relationships/image" Target="../media/image38.png"/><Relationship Id="rId5" Type="http://schemas.openxmlformats.org/officeDocument/2006/relationships/image" Target="../media/image39.png"/></Relationships>

</file>

<file path=ppt/slides/_rels/slide7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24.png"/><Relationship Id="rId3" Type="http://schemas.openxmlformats.org/officeDocument/2006/relationships/image" Target="../media/image425.jpg"/><Relationship Id="rId4" Type="http://schemas.openxmlformats.org/officeDocument/2006/relationships/image" Target="../media/image426.png"/><Relationship Id="rId5" Type="http://schemas.openxmlformats.org/officeDocument/2006/relationships/image" Target="../media/image427.png"/><Relationship Id="rId6" Type="http://schemas.openxmlformats.org/officeDocument/2006/relationships/image" Target="../media/image428.jpg"/><Relationship Id="rId7" Type="http://schemas.openxmlformats.org/officeDocument/2006/relationships/image" Target="../media/image429.jpg"/></Relationships>

</file>

<file path=ppt/slides/_rels/slide7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0.png"/><Relationship Id="rId3" Type="http://schemas.openxmlformats.org/officeDocument/2006/relationships/image" Target="../media/image431.jpg"/><Relationship Id="rId4" Type="http://schemas.openxmlformats.org/officeDocument/2006/relationships/image" Target="../media/image432.png"/><Relationship Id="rId5" Type="http://schemas.openxmlformats.org/officeDocument/2006/relationships/image" Target="../media/image433.png"/><Relationship Id="rId6" Type="http://schemas.openxmlformats.org/officeDocument/2006/relationships/image" Target="../media/image434.jpg"/></Relationships>

</file>

<file path=ppt/slides/_rels/slide7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35.png"/><Relationship Id="rId3" Type="http://schemas.openxmlformats.org/officeDocument/2006/relationships/image" Target="../media/image436.jpg"/><Relationship Id="rId4" Type="http://schemas.openxmlformats.org/officeDocument/2006/relationships/image" Target="../media/image437.png"/><Relationship Id="rId5" Type="http://schemas.openxmlformats.org/officeDocument/2006/relationships/image" Target="../media/image438.png"/><Relationship Id="rId6" Type="http://schemas.openxmlformats.org/officeDocument/2006/relationships/image" Target="../media/image439.jpg"/></Relationships>

</file>

<file path=ppt/slides/_rels/slide7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0.png"/><Relationship Id="rId3" Type="http://schemas.openxmlformats.org/officeDocument/2006/relationships/image" Target="../media/image441.jpg"/><Relationship Id="rId4" Type="http://schemas.openxmlformats.org/officeDocument/2006/relationships/image" Target="../media/image442.png"/><Relationship Id="rId5" Type="http://schemas.openxmlformats.org/officeDocument/2006/relationships/image" Target="../media/image443.png"/><Relationship Id="rId6" Type="http://schemas.openxmlformats.org/officeDocument/2006/relationships/image" Target="../media/image444.jpg"/></Relationships>

</file>

<file path=ppt/slides/_rels/slide7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5.png"/><Relationship Id="rId3" Type="http://schemas.openxmlformats.org/officeDocument/2006/relationships/image" Target="../media/image446.jpg"/><Relationship Id="rId4" Type="http://schemas.openxmlformats.org/officeDocument/2006/relationships/image" Target="../media/image447.png"/><Relationship Id="rId5" Type="http://schemas.openxmlformats.org/officeDocument/2006/relationships/image" Target="../media/image448.png"/><Relationship Id="rId6" Type="http://schemas.openxmlformats.org/officeDocument/2006/relationships/image" Target="../media/image449.png"/></Relationships>

</file>

<file path=ppt/slides/_rels/slide7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0.png"/><Relationship Id="rId3" Type="http://schemas.openxmlformats.org/officeDocument/2006/relationships/image" Target="../media/image451.jpg"/><Relationship Id="rId4" Type="http://schemas.openxmlformats.org/officeDocument/2006/relationships/image" Target="../media/image452.png"/><Relationship Id="rId5" Type="http://schemas.openxmlformats.org/officeDocument/2006/relationships/image" Target="../media/image453.png"/><Relationship Id="rId6" Type="http://schemas.openxmlformats.org/officeDocument/2006/relationships/image" Target="../media/image454.jpg"/></Relationships>

</file>

<file path=ppt/slides/_rels/slide7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55.png"/><Relationship Id="rId3" Type="http://schemas.openxmlformats.org/officeDocument/2006/relationships/image" Target="../media/image456.jpg"/><Relationship Id="rId4" Type="http://schemas.openxmlformats.org/officeDocument/2006/relationships/image" Target="../media/image457.png"/><Relationship Id="rId5" Type="http://schemas.openxmlformats.org/officeDocument/2006/relationships/image" Target="../media/image458.png"/><Relationship Id="rId6" Type="http://schemas.openxmlformats.org/officeDocument/2006/relationships/image" Target="../media/image459.jpg"/></Relationships>

</file>

<file path=ppt/slides/_rels/slide7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0.png"/><Relationship Id="rId3" Type="http://schemas.openxmlformats.org/officeDocument/2006/relationships/image" Target="../media/image461.jpg"/><Relationship Id="rId4" Type="http://schemas.openxmlformats.org/officeDocument/2006/relationships/image" Target="../media/image462.png"/><Relationship Id="rId5" Type="http://schemas.openxmlformats.org/officeDocument/2006/relationships/image" Target="../media/image463.png"/><Relationship Id="rId6" Type="http://schemas.openxmlformats.org/officeDocument/2006/relationships/image" Target="../media/image464.jpg"/></Relationships>

</file>

<file path=ppt/slides/_rels/slide7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65.png"/><Relationship Id="rId3" Type="http://schemas.openxmlformats.org/officeDocument/2006/relationships/image" Target="../media/image466.jpg"/><Relationship Id="rId4" Type="http://schemas.openxmlformats.org/officeDocument/2006/relationships/image" Target="../media/image467.png"/><Relationship Id="rId5" Type="http://schemas.openxmlformats.org/officeDocument/2006/relationships/image" Target="../media/image468.png"/><Relationship Id="rId6" Type="http://schemas.openxmlformats.org/officeDocument/2006/relationships/image" Target="../media/image469.jpg"/></Relationships>

</file>

<file path=ppt/slides/_rels/slide7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0.png"/><Relationship Id="rId3" Type="http://schemas.openxmlformats.org/officeDocument/2006/relationships/image" Target="../media/image471.jpg"/><Relationship Id="rId4" Type="http://schemas.openxmlformats.org/officeDocument/2006/relationships/image" Target="../media/image472.png"/><Relationship Id="rId5" Type="http://schemas.openxmlformats.org/officeDocument/2006/relationships/image" Target="../media/image473.png"/><Relationship Id="rId6" Type="http://schemas.openxmlformats.org/officeDocument/2006/relationships/image" Target="../media/image474.jpg"/></Relationships>

</file>

<file path=ppt/slides/_rels/slide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0.png"/><Relationship Id="rId3" Type="http://schemas.openxmlformats.org/officeDocument/2006/relationships/image" Target="../media/image41.jpg"/><Relationship Id="rId4" Type="http://schemas.openxmlformats.org/officeDocument/2006/relationships/image" Target="../media/image42.png"/><Relationship Id="rId5" Type="http://schemas.openxmlformats.org/officeDocument/2006/relationships/image" Target="../media/image43.png"/></Relationships>

</file>

<file path=ppt/slides/_rels/slide8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75.png"/><Relationship Id="rId3" Type="http://schemas.openxmlformats.org/officeDocument/2006/relationships/image" Target="../media/image476.jpg"/><Relationship Id="rId4" Type="http://schemas.openxmlformats.org/officeDocument/2006/relationships/image" Target="../media/image477.png"/><Relationship Id="rId5" Type="http://schemas.openxmlformats.org/officeDocument/2006/relationships/image" Target="../media/image478.png"/><Relationship Id="rId6" Type="http://schemas.openxmlformats.org/officeDocument/2006/relationships/image" Target="../media/image479.jpg"/></Relationships>

</file>

<file path=ppt/slides/_rels/slide8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0.png"/><Relationship Id="rId3" Type="http://schemas.openxmlformats.org/officeDocument/2006/relationships/image" Target="../media/image481.jpg"/><Relationship Id="rId4" Type="http://schemas.openxmlformats.org/officeDocument/2006/relationships/image" Target="../media/image482.png"/><Relationship Id="rId5" Type="http://schemas.openxmlformats.org/officeDocument/2006/relationships/image" Target="../media/image483.png"/><Relationship Id="rId6" Type="http://schemas.openxmlformats.org/officeDocument/2006/relationships/image" Target="../media/image484.png"/><Relationship Id="rId7" Type="http://schemas.openxmlformats.org/officeDocument/2006/relationships/image" Target="../media/image485.png"/></Relationships>

</file>

<file path=ppt/slides/_rels/slide8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86.png"/><Relationship Id="rId3" Type="http://schemas.openxmlformats.org/officeDocument/2006/relationships/image" Target="../media/image487.jpg"/><Relationship Id="rId4" Type="http://schemas.openxmlformats.org/officeDocument/2006/relationships/image" Target="../media/image488.png"/><Relationship Id="rId5" Type="http://schemas.openxmlformats.org/officeDocument/2006/relationships/image" Target="../media/image489.png"/><Relationship Id="rId6" Type="http://schemas.openxmlformats.org/officeDocument/2006/relationships/image" Target="../media/image490.png"/></Relationships>

</file>

<file path=ppt/slides/_rels/slide8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1.png"/><Relationship Id="rId3" Type="http://schemas.openxmlformats.org/officeDocument/2006/relationships/image" Target="../media/image492.jpg"/><Relationship Id="rId4" Type="http://schemas.openxmlformats.org/officeDocument/2006/relationships/image" Target="../media/image493.png"/><Relationship Id="rId5" Type="http://schemas.openxmlformats.org/officeDocument/2006/relationships/image" Target="../media/image494.png"/><Relationship Id="rId6" Type="http://schemas.openxmlformats.org/officeDocument/2006/relationships/image" Target="../media/image495.png"/></Relationships>

</file>

<file path=ppt/slides/_rels/slide8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96.png"/><Relationship Id="rId3" Type="http://schemas.openxmlformats.org/officeDocument/2006/relationships/image" Target="../media/image497.jpg"/><Relationship Id="rId4" Type="http://schemas.openxmlformats.org/officeDocument/2006/relationships/image" Target="../media/image498.png"/><Relationship Id="rId5" Type="http://schemas.openxmlformats.org/officeDocument/2006/relationships/image" Target="../media/image499.png"/><Relationship Id="rId6" Type="http://schemas.openxmlformats.org/officeDocument/2006/relationships/image" Target="../media/image500.jpg"/></Relationships>

</file>

<file path=ppt/slides/_rels/slide8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1.png"/><Relationship Id="rId3" Type="http://schemas.openxmlformats.org/officeDocument/2006/relationships/image" Target="../media/image502.jpg"/><Relationship Id="rId4" Type="http://schemas.openxmlformats.org/officeDocument/2006/relationships/image" Target="../media/image503.png"/><Relationship Id="rId5" Type="http://schemas.openxmlformats.org/officeDocument/2006/relationships/image" Target="../media/image504.png"/><Relationship Id="rId6" Type="http://schemas.openxmlformats.org/officeDocument/2006/relationships/image" Target="../media/image505.jpg"/></Relationships>

</file>

<file path=ppt/slides/_rels/slide8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06.png"/><Relationship Id="rId3" Type="http://schemas.openxmlformats.org/officeDocument/2006/relationships/image" Target="../media/image507.jpg"/><Relationship Id="rId4" Type="http://schemas.openxmlformats.org/officeDocument/2006/relationships/image" Target="../media/image508.png"/><Relationship Id="rId5" Type="http://schemas.openxmlformats.org/officeDocument/2006/relationships/image" Target="../media/image509.png"/><Relationship Id="rId6" Type="http://schemas.openxmlformats.org/officeDocument/2006/relationships/image" Target="../media/image510.jpg"/><Relationship Id="rId7" Type="http://schemas.openxmlformats.org/officeDocument/2006/relationships/image" Target="../media/image511.png"/></Relationships>

</file>

<file path=ppt/slides/_rels/slide8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2.png"/><Relationship Id="rId3" Type="http://schemas.openxmlformats.org/officeDocument/2006/relationships/image" Target="../media/image513.jpg"/><Relationship Id="rId4" Type="http://schemas.openxmlformats.org/officeDocument/2006/relationships/image" Target="../media/image514.png"/><Relationship Id="rId5" Type="http://schemas.openxmlformats.org/officeDocument/2006/relationships/image" Target="../media/image515.png"/><Relationship Id="rId6" Type="http://schemas.openxmlformats.org/officeDocument/2006/relationships/image" Target="../media/image516.jpg"/><Relationship Id="rId7" Type="http://schemas.openxmlformats.org/officeDocument/2006/relationships/image" Target="../media/image517.png"/></Relationships>

</file>

<file path=ppt/slides/_rels/slide8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18.png"/><Relationship Id="rId3" Type="http://schemas.openxmlformats.org/officeDocument/2006/relationships/image" Target="../media/image519.jpg"/><Relationship Id="rId4" Type="http://schemas.openxmlformats.org/officeDocument/2006/relationships/image" Target="../media/image520.png"/><Relationship Id="rId5" Type="http://schemas.openxmlformats.org/officeDocument/2006/relationships/image" Target="../media/image521.png"/><Relationship Id="rId6" Type="http://schemas.openxmlformats.org/officeDocument/2006/relationships/image" Target="../media/image522.jpg"/><Relationship Id="rId7" Type="http://schemas.openxmlformats.org/officeDocument/2006/relationships/image" Target="../media/image523.png"/></Relationships>

</file>

<file path=ppt/slides/_rels/slide8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24.png"/><Relationship Id="rId3" Type="http://schemas.openxmlformats.org/officeDocument/2006/relationships/image" Target="../media/image525.jpg"/><Relationship Id="rId4" Type="http://schemas.openxmlformats.org/officeDocument/2006/relationships/image" Target="../media/image526.png"/><Relationship Id="rId5" Type="http://schemas.openxmlformats.org/officeDocument/2006/relationships/image" Target="../media/image527.png"/><Relationship Id="rId6" Type="http://schemas.openxmlformats.org/officeDocument/2006/relationships/image" Target="../media/image528.jpg"/><Relationship Id="rId7" Type="http://schemas.openxmlformats.org/officeDocument/2006/relationships/image" Target="../media/image529.png"/></Relationships>

</file>

<file path=ppt/slides/_rels/slide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4.png"/><Relationship Id="rId3" Type="http://schemas.openxmlformats.org/officeDocument/2006/relationships/image" Target="../media/image45.jpg"/><Relationship Id="rId4" Type="http://schemas.openxmlformats.org/officeDocument/2006/relationships/image" Target="../media/image46.png"/><Relationship Id="rId5" Type="http://schemas.openxmlformats.org/officeDocument/2006/relationships/image" Target="../media/image47.png"/><Relationship Id="rId6" Type="http://schemas.openxmlformats.org/officeDocument/2006/relationships/image" Target="../media/image48.png"/></Relationships>

</file>

<file path=ppt/slides/_rels/slide90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0.png"/><Relationship Id="rId3" Type="http://schemas.openxmlformats.org/officeDocument/2006/relationships/image" Target="../media/image531.jpg"/><Relationship Id="rId4" Type="http://schemas.openxmlformats.org/officeDocument/2006/relationships/image" Target="../media/image532.png"/><Relationship Id="rId5" Type="http://schemas.openxmlformats.org/officeDocument/2006/relationships/image" Target="../media/image533.png"/><Relationship Id="rId6" Type="http://schemas.openxmlformats.org/officeDocument/2006/relationships/image" Target="../media/image534.jpg"/><Relationship Id="rId7" Type="http://schemas.openxmlformats.org/officeDocument/2006/relationships/image" Target="../media/image535.png"/></Relationships>

</file>

<file path=ppt/slides/_rels/slide91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36.png"/><Relationship Id="rId3" Type="http://schemas.openxmlformats.org/officeDocument/2006/relationships/image" Target="../media/image537.jpg"/><Relationship Id="rId4" Type="http://schemas.openxmlformats.org/officeDocument/2006/relationships/image" Target="../media/image538.png"/><Relationship Id="rId5" Type="http://schemas.openxmlformats.org/officeDocument/2006/relationships/image" Target="../media/image539.png"/><Relationship Id="rId6" Type="http://schemas.openxmlformats.org/officeDocument/2006/relationships/image" Target="../media/image540.jpg"/></Relationships>

</file>

<file path=ppt/slides/_rels/slide92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1.png"/><Relationship Id="rId3" Type="http://schemas.openxmlformats.org/officeDocument/2006/relationships/image" Target="../media/image542.jpg"/><Relationship Id="rId4" Type="http://schemas.openxmlformats.org/officeDocument/2006/relationships/image" Target="../media/image543.png"/><Relationship Id="rId5" Type="http://schemas.openxmlformats.org/officeDocument/2006/relationships/image" Target="../media/image544.png"/><Relationship Id="rId6" Type="http://schemas.openxmlformats.org/officeDocument/2006/relationships/image" Target="../media/image545.png"/></Relationships>

</file>

<file path=ppt/slides/_rels/slide93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46.png"/><Relationship Id="rId3" Type="http://schemas.openxmlformats.org/officeDocument/2006/relationships/image" Target="../media/image547.jpg"/><Relationship Id="rId4" Type="http://schemas.openxmlformats.org/officeDocument/2006/relationships/image" Target="../media/image548.png"/><Relationship Id="rId5" Type="http://schemas.openxmlformats.org/officeDocument/2006/relationships/image" Target="../media/image549.png"/><Relationship Id="rId6" Type="http://schemas.openxmlformats.org/officeDocument/2006/relationships/image" Target="../media/image550.jpg"/><Relationship Id="rId7" Type="http://schemas.openxmlformats.org/officeDocument/2006/relationships/image" Target="../media/image551.png"/></Relationships>

</file>

<file path=ppt/slides/_rels/slide94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2.png"/><Relationship Id="rId3" Type="http://schemas.openxmlformats.org/officeDocument/2006/relationships/image" Target="../media/image553.jpg"/><Relationship Id="rId4" Type="http://schemas.openxmlformats.org/officeDocument/2006/relationships/image" Target="../media/image554.png"/><Relationship Id="rId5" Type="http://schemas.openxmlformats.org/officeDocument/2006/relationships/image" Target="../media/image555.png"/><Relationship Id="rId6" Type="http://schemas.openxmlformats.org/officeDocument/2006/relationships/image" Target="../media/image556.jpg"/></Relationships>

</file>

<file path=ppt/slides/_rels/slide95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57.png"/><Relationship Id="rId3" Type="http://schemas.openxmlformats.org/officeDocument/2006/relationships/image" Target="../media/image558.jpg"/><Relationship Id="rId4" Type="http://schemas.openxmlformats.org/officeDocument/2006/relationships/image" Target="../media/image559.png"/><Relationship Id="rId5" Type="http://schemas.openxmlformats.org/officeDocument/2006/relationships/image" Target="../media/image560.png"/><Relationship Id="rId6" Type="http://schemas.openxmlformats.org/officeDocument/2006/relationships/image" Target="../media/image561.png"/><Relationship Id="rId7" Type="http://schemas.openxmlformats.org/officeDocument/2006/relationships/image" Target="../media/image562.jpg"/></Relationships>

</file>

<file path=ppt/slides/_rels/slide96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3.png"/><Relationship Id="rId3" Type="http://schemas.openxmlformats.org/officeDocument/2006/relationships/image" Target="../media/image564.jpg"/><Relationship Id="rId4" Type="http://schemas.openxmlformats.org/officeDocument/2006/relationships/image" Target="../media/image565.png"/><Relationship Id="rId5" Type="http://schemas.openxmlformats.org/officeDocument/2006/relationships/image" Target="../media/image566.png"/><Relationship Id="rId6" Type="http://schemas.openxmlformats.org/officeDocument/2006/relationships/image" Target="../media/image567.png"/></Relationships>

</file>

<file path=ppt/slides/_rels/slide97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68.png"/><Relationship Id="rId3" Type="http://schemas.openxmlformats.org/officeDocument/2006/relationships/image" Target="../media/image569.jpg"/><Relationship Id="rId4" Type="http://schemas.openxmlformats.org/officeDocument/2006/relationships/image" Target="../media/image570.png"/><Relationship Id="rId5" Type="http://schemas.openxmlformats.org/officeDocument/2006/relationships/image" Target="../media/image571.png"/><Relationship Id="rId6" Type="http://schemas.openxmlformats.org/officeDocument/2006/relationships/image" Target="../media/image572.jpg"/></Relationships>

</file>

<file path=ppt/slides/_rels/slide98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3.png"/><Relationship Id="rId3" Type="http://schemas.openxmlformats.org/officeDocument/2006/relationships/image" Target="../media/image574.jpg"/><Relationship Id="rId4" Type="http://schemas.openxmlformats.org/officeDocument/2006/relationships/image" Target="../media/image575.png"/><Relationship Id="rId5" Type="http://schemas.openxmlformats.org/officeDocument/2006/relationships/image" Target="../media/image576.png"/><Relationship Id="rId6" Type="http://schemas.openxmlformats.org/officeDocument/2006/relationships/image" Target="../media/image577.jpg"/><Relationship Id="rId7" Type="http://schemas.openxmlformats.org/officeDocument/2006/relationships/image" Target="../media/image578.png"/></Relationships>

</file>

<file path=ppt/slides/_rels/slide99.xml.rels><?xml version="1.0" encoding="UTF-8" standalone="yes"?>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79.png"/><Relationship Id="rId3" Type="http://schemas.openxmlformats.org/officeDocument/2006/relationships/image" Target="../media/image580.jpg"/><Relationship Id="rId4" Type="http://schemas.openxmlformats.org/officeDocument/2006/relationships/image" Target="../media/image581.png"/><Relationship Id="rId5" Type="http://schemas.openxmlformats.org/officeDocument/2006/relationships/image" Target="../media/image582.png"/><Relationship Id="rId6" Type="http://schemas.openxmlformats.org/officeDocument/2006/relationships/image" Target="../media/image583.png"/></Relationships>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/>
          <p:nvPr/>
        </p:nvSpPr>
        <p:spPr>
          <a:xfrm>
            <a:off x="800100" y="2119883"/>
            <a:ext cx="7463028" cy="15621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/>
          <p:nvPr/>
        </p:nvSpPr>
        <p:spPr>
          <a:xfrm>
            <a:off x="2281428" y="0"/>
            <a:ext cx="5149596" cy="328574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" name="object 3"/>
          <p:cNvSpPr/>
          <p:nvPr/>
        </p:nvSpPr>
        <p:spPr>
          <a:xfrm>
            <a:off x="8024051" y="85725"/>
            <a:ext cx="989346" cy="70701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" name="object 2"/>
          <p:cNvSpPr txBox="1"/>
          <p:nvPr/>
        </p:nvSpPr>
        <p:spPr>
          <a:xfrm>
            <a:off x="8628380" y="6556200"/>
            <a:ext cx="95959" cy="177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325"/>
              </a:lnSpc>
              <a:spcBef>
                <a:spcPts val="66"/>
              </a:spcBef>
            </a:pPr>
            <a:r>
              <a:rPr dirty="0" smtClean="0" baseline="2275" sz="1800" spc="0">
                <a:solidFill>
                  <a:srgbClr val="D1EAED"/>
                </a:solidFill>
                <a:latin typeface="Constantia"/>
                <a:cs typeface="Constantia"/>
              </a:rPr>
              <a:t>1</a:t>
            </a:r>
            <a:endParaRPr sz="12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219200" y="4191000"/>
            <a:ext cx="6781800" cy="361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191069"/>
            <a:ext cx="486669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9" b="1">
                <a:solidFill>
                  <a:srgbClr val="20B1C8"/>
                </a:solidFill>
                <a:latin typeface="Constantia"/>
                <a:cs typeface="Constantia"/>
              </a:rPr>
              <a:t>Á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-16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dụng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ào</a:t>
            </a:r>
            <a:r>
              <a:rPr dirty="0" smtClean="0" baseline="3034" sz="5400" spc="-11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25109" y="191069"/>
            <a:ext cx="144774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HTML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47879"/>
            <a:ext cx="6571284" cy="14607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Ex</a:t>
            </a:r>
            <a:r>
              <a:rPr dirty="0" smtClean="0" baseline="3150" sz="3900" spc="-25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ern</a:t>
            </a:r>
            <a:r>
              <a:rPr dirty="0" smtClean="0" baseline="3150" sz="3900" spc="-9" b="1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l</a:t>
            </a:r>
            <a:r>
              <a:rPr dirty="0" smtClean="0" baseline="3150" sz="3900" spc="-84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st</a:t>
            </a:r>
            <a:r>
              <a:rPr dirty="0" smtClean="0" baseline="3150" sz="3900" spc="-19" b="1">
                <a:solidFill>
                  <a:srgbClr val="006FC0"/>
                </a:solidFill>
                <a:latin typeface="Constantia"/>
                <a:cs typeface="Constantia"/>
              </a:rPr>
              <a:t>y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le</a:t>
            </a:r>
            <a:r>
              <a:rPr dirty="0" smtClean="0" baseline="3150" sz="3900" spc="-119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sheet</a:t>
            </a:r>
            <a:endParaRPr sz="2600">
              <a:latin typeface="Constantia"/>
              <a:cs typeface="Constantia"/>
            </a:endParaRPr>
          </a:p>
          <a:p>
            <a:pPr marL="406196" marR="45720">
              <a:lnSpc>
                <a:spcPct val="101725"/>
              </a:lnSpc>
              <a:spcBef>
                <a:spcPts val="1284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19">
                <a:latin typeface="Constantia"/>
                <a:cs typeface="Constantia"/>
              </a:rPr>
              <a:t>Á</a:t>
            </a:r>
            <a:r>
              <a:rPr dirty="0" smtClean="0" sz="2400" spc="0">
                <a:latin typeface="Constantia"/>
                <a:cs typeface="Constantia"/>
              </a:rPr>
              <a:t>p</a:t>
            </a:r>
            <a:r>
              <a:rPr dirty="0" smtClean="0" sz="2400" spc="-12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dụng</a:t>
            </a:r>
            <a:r>
              <a:rPr dirty="0" smtClean="0" sz="2400" spc="-5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cho</a:t>
            </a:r>
            <a:r>
              <a:rPr dirty="0" smtClean="0" sz="2400" spc="-75">
                <a:latin typeface="Constantia"/>
                <a:cs typeface="Constantia"/>
              </a:rPr>
              <a:t> 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oàn</a:t>
            </a:r>
            <a:r>
              <a:rPr dirty="0" smtClean="0" sz="2400" spc="-7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si</a:t>
            </a:r>
            <a:r>
              <a:rPr dirty="0" smtClean="0" sz="2400" spc="-25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</a:t>
            </a:r>
            <a:endParaRPr sz="2400">
              <a:latin typeface="Constantia"/>
              <a:cs typeface="Constantia"/>
            </a:endParaRPr>
          </a:p>
          <a:p>
            <a:pPr marL="406196">
              <a:lnSpc>
                <a:spcPct val="101725"/>
              </a:lnSpc>
              <a:spcBef>
                <a:spcPts val="1390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164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ạo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một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tập</a:t>
            </a:r>
            <a:r>
              <a:rPr dirty="0" smtClean="0" sz="2400" spc="-8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n</a:t>
            </a:r>
            <a:r>
              <a:rPr dirty="0" smtClean="0" sz="2400" spc="-100">
                <a:latin typeface="Constantia"/>
                <a:cs typeface="Constanti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ó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phần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mở</a:t>
            </a:r>
            <a:r>
              <a:rPr dirty="0" smtClean="0" sz="2400" spc="-44">
                <a:latin typeface="Constantia"/>
                <a:cs typeface="Constantia"/>
              </a:rPr>
              <a:t> </a:t>
            </a:r>
            <a:r>
              <a:rPr dirty="0" smtClean="0" sz="2400" spc="-29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ộ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là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*.css</a:t>
            </a:r>
            <a:r>
              <a:rPr dirty="0" smtClean="0" sz="2400" spc="-4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bên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07732" y="2578437"/>
            <a:ext cx="79319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n</a:t>
            </a:r>
            <a:r>
              <a:rPr dirty="0" smtClean="0" baseline="3413" sz="3600" spc="-59">
                <a:latin typeface="Constantia"/>
                <a:cs typeface="Constantia"/>
              </a:rPr>
              <a:t>g</a:t>
            </a:r>
            <a:r>
              <a:rPr dirty="0" smtClean="0" baseline="3413" sz="3600" spc="0">
                <a:latin typeface="Constantia"/>
                <a:cs typeface="Constantia"/>
              </a:rPr>
              <a:t>oài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176324" y="3110710"/>
            <a:ext cx="7591517" cy="89553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0">
                <a:latin typeface="Constantia"/>
                <a:cs typeface="Constantia"/>
              </a:rPr>
              <a:t>HTML,</a:t>
            </a:r>
            <a:r>
              <a:rPr dirty="0" smtClean="0" baseline="2275" sz="3600" spc="-3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sử</a:t>
            </a:r>
            <a:r>
              <a:rPr dirty="0" smtClean="0" baseline="2275" sz="3600" spc="-5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dụng</a:t>
            </a:r>
            <a:r>
              <a:rPr dirty="0" smtClean="0" baseline="2275" sz="3600" spc="-1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thẻ</a:t>
            </a:r>
            <a:r>
              <a:rPr dirty="0" smtClean="0" baseline="2275" sz="3600" spc="-6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&lt;lin</a:t>
            </a:r>
            <a:r>
              <a:rPr dirty="0" smtClean="0" baseline="2275" sz="3600" spc="-4">
                <a:latin typeface="Constantia"/>
                <a:cs typeface="Constantia"/>
              </a:rPr>
              <a:t>k</a:t>
            </a:r>
            <a:r>
              <a:rPr dirty="0" smtClean="0" baseline="2275" sz="3600" spc="0">
                <a:latin typeface="Constantia"/>
                <a:cs typeface="Constantia"/>
              </a:rPr>
              <a:t>&gt;</a:t>
            </a:r>
            <a:r>
              <a:rPr dirty="0" smtClean="0" baseline="2275" sz="3600" spc="-1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</a:t>
            </a:r>
            <a:r>
              <a:rPr dirty="0" smtClean="0" baseline="2275" sz="3600" spc="-25">
                <a:latin typeface="Constantia"/>
                <a:cs typeface="Constantia"/>
              </a:rPr>
              <a:t>r</a:t>
            </a:r>
            <a:r>
              <a:rPr dirty="0" smtClean="0" baseline="2275" sz="3600" spc="0">
                <a:latin typeface="Constantia"/>
                <a:cs typeface="Constantia"/>
              </a:rPr>
              <a:t>o</a:t>
            </a:r>
            <a:r>
              <a:rPr dirty="0" smtClean="0" baseline="2275" sz="3600" spc="-4">
                <a:latin typeface="Constantia"/>
                <a:cs typeface="Constantia"/>
              </a:rPr>
              <a:t>n</a:t>
            </a:r>
            <a:r>
              <a:rPr dirty="0" smtClean="0" baseline="2275" sz="3600" spc="0">
                <a:latin typeface="Constantia"/>
                <a:cs typeface="Constantia"/>
              </a:rPr>
              <a:t>g</a:t>
            </a:r>
            <a:r>
              <a:rPr dirty="0" smtClean="0" baseline="2275" sz="3600" spc="-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phần</a:t>
            </a:r>
            <a:r>
              <a:rPr dirty="0" smtClean="0" baseline="2275" sz="3600" spc="-5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&lt;head&gt;</a:t>
            </a:r>
            <a:r>
              <a:rPr dirty="0" smtClean="0" baseline="2275" sz="3600" spc="9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để</a:t>
            </a:r>
            <a:r>
              <a:rPr dirty="0" smtClean="0" baseline="2415" sz="3600" spc="-9">
                <a:latin typeface="Times New Roman"/>
                <a:cs typeface="Times New Roman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liên</a:t>
            </a:r>
            <a:r>
              <a:rPr dirty="0" smtClean="0" baseline="2275" sz="3600" spc="-34">
                <a:latin typeface="Constantia"/>
                <a:cs typeface="Constantia"/>
              </a:rPr>
              <a:t> </a:t>
            </a:r>
            <a:r>
              <a:rPr dirty="0" smtClean="0" baseline="2275" sz="3600" spc="-50">
                <a:latin typeface="Constantia"/>
                <a:cs typeface="Constantia"/>
              </a:rPr>
              <a:t>k</a:t>
            </a:r>
            <a:r>
              <a:rPr dirty="0" smtClean="0" baseline="2275" sz="3600" spc="0">
                <a:latin typeface="Constantia"/>
                <a:cs typeface="Constantia"/>
              </a:rPr>
              <a:t>ết</a:t>
            </a:r>
            <a:endParaRPr sz="2400">
              <a:latin typeface="Constantia"/>
              <a:cs typeface="Constantia"/>
            </a:endParaRPr>
          </a:p>
          <a:p>
            <a:pPr marL="12700" marR="48175">
              <a:lnSpc>
                <a:spcPct val="101725"/>
              </a:lnSpc>
              <a:spcBef>
                <a:spcPts val="1258"/>
              </a:spcBef>
            </a:pPr>
            <a:r>
              <a:rPr dirty="0" smtClean="0" sz="2400" spc="0">
                <a:latin typeface="Constantia"/>
                <a:cs typeface="Constantia"/>
              </a:rPr>
              <a:t>tập</a:t>
            </a:r>
            <a:r>
              <a:rPr dirty="0" smtClean="0" sz="2400" spc="-9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n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-9">
                <a:latin typeface="Constantia"/>
                <a:cs typeface="Constantia"/>
              </a:rPr>
              <a:t>n</a:t>
            </a:r>
            <a:r>
              <a:rPr dirty="0" smtClean="0" sz="2400" spc="-50">
                <a:latin typeface="Constantia"/>
                <a:cs typeface="Constantia"/>
              </a:rPr>
              <a:t>à</a:t>
            </a:r>
            <a:r>
              <a:rPr dirty="0" smtClean="0" sz="2400" spc="0">
                <a:latin typeface="Constantia"/>
                <a:cs typeface="Constantia"/>
              </a:rPr>
              <a:t>y</a:t>
            </a:r>
            <a:r>
              <a:rPr dirty="0" smtClean="0" sz="2400" spc="-75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-29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o</a:t>
            </a:r>
            <a:r>
              <a:rPr dirty="0" smtClean="0" sz="2400" spc="-9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HTML.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9436" y="4756884"/>
            <a:ext cx="7786186" cy="8955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710" sz="3075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710" sz="3075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Các</a:t>
            </a:r>
            <a:r>
              <a:rPr dirty="0" smtClean="0" baseline="2275" sz="3600" spc="-10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st</a:t>
            </a:r>
            <a:r>
              <a:rPr dirty="0" smtClean="0" baseline="2275" sz="3600" spc="-19">
                <a:latin typeface="Constantia"/>
                <a:cs typeface="Constantia"/>
              </a:rPr>
              <a:t>y</a:t>
            </a:r>
            <a:r>
              <a:rPr dirty="0" smtClean="0" baseline="2275" sz="3600" spc="0">
                <a:latin typeface="Constantia"/>
                <a:cs typeface="Constantia"/>
              </a:rPr>
              <a:t>le</a:t>
            </a:r>
            <a:r>
              <a:rPr dirty="0" smtClean="0" baseline="2275" sz="3600" spc="-9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rule</a:t>
            </a:r>
            <a:r>
              <a:rPr dirty="0" smtClean="0" baseline="2275" sz="3600" spc="-11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ch</a:t>
            </a:r>
            <a:r>
              <a:rPr dirty="0" smtClean="0" baseline="2275" sz="3600" spc="-25">
                <a:latin typeface="Constantia"/>
                <a:cs typeface="Constantia"/>
              </a:rPr>
              <a:t>ứ</a:t>
            </a:r>
            <a:r>
              <a:rPr dirty="0" smtClean="0" baseline="2275" sz="3600" spc="0">
                <a:latin typeface="Constantia"/>
                <a:cs typeface="Constantia"/>
              </a:rPr>
              <a:t>a</a:t>
            </a:r>
            <a:r>
              <a:rPr dirty="0" smtClean="0" baseline="2275" sz="3600" spc="-8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r</a:t>
            </a:r>
            <a:r>
              <a:rPr dirty="0" smtClean="0" baseline="2275" sz="3600" spc="4">
                <a:latin typeface="Constantia"/>
                <a:cs typeface="Constantia"/>
              </a:rPr>
              <a:t>i</a:t>
            </a:r>
            <a:r>
              <a:rPr dirty="0" smtClean="0" baseline="2275" sz="3600" spc="0">
                <a:latin typeface="Constantia"/>
                <a:cs typeface="Constantia"/>
              </a:rPr>
              <a:t>êng</a:t>
            </a:r>
            <a:r>
              <a:rPr dirty="0" smtClean="0" baseline="2275" sz="3600" spc="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biệt</a:t>
            </a:r>
            <a:r>
              <a:rPr dirty="0" smtClean="0" baseline="2275" sz="3600" spc="-8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</a:t>
            </a:r>
            <a:r>
              <a:rPr dirty="0" smtClean="0" baseline="2275" sz="3600" spc="-25">
                <a:latin typeface="Constantia"/>
                <a:cs typeface="Constantia"/>
              </a:rPr>
              <a:t>r</a:t>
            </a:r>
            <a:r>
              <a:rPr dirty="0" smtClean="0" baseline="2275" sz="3600" spc="0">
                <a:latin typeface="Constantia"/>
                <a:cs typeface="Constantia"/>
              </a:rPr>
              <a:t>o</a:t>
            </a:r>
            <a:r>
              <a:rPr dirty="0" smtClean="0" baseline="2275" sz="3600" spc="-4">
                <a:latin typeface="Constantia"/>
                <a:cs typeface="Constantia"/>
              </a:rPr>
              <a:t>n</a:t>
            </a:r>
            <a:r>
              <a:rPr dirty="0" smtClean="0" baseline="2275" sz="3600" spc="0">
                <a:latin typeface="Constantia"/>
                <a:cs typeface="Constantia"/>
              </a:rPr>
              <a:t>g</a:t>
            </a:r>
            <a:r>
              <a:rPr dirty="0" smtClean="0" baseline="2275" sz="3600" spc="0">
                <a:latin typeface="Constantia"/>
                <a:cs typeface="Constantia"/>
              </a:rPr>
              <a:t> </a:t>
            </a:r>
            <a:r>
              <a:rPr dirty="0" smtClean="0" baseline="2275" sz="3600" spc="59">
                <a:latin typeface="Constantia"/>
                <a:cs typeface="Constantia"/>
              </a:rPr>
              <a:t>f</a:t>
            </a:r>
            <a:r>
              <a:rPr dirty="0" smtClean="0" baseline="2275" sz="3600" spc="0">
                <a:latin typeface="Constantia"/>
                <a:cs typeface="Constantia"/>
              </a:rPr>
              <a:t>ile</a:t>
            </a:r>
            <a:r>
              <a:rPr dirty="0" smtClean="0" baseline="2275" sz="3600" spc="-6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*.css</a:t>
            </a:r>
            <a:r>
              <a:rPr dirty="0" smtClean="0" baseline="2275" sz="3600" spc="-109">
                <a:latin typeface="Constantia"/>
                <a:cs typeface="Constantia"/>
              </a:rPr>
              <a:t> </a:t>
            </a:r>
            <a:r>
              <a:rPr dirty="0" smtClean="0" baseline="2275" sz="3600" spc="-19">
                <a:latin typeface="Constantia"/>
                <a:cs typeface="Constantia"/>
              </a:rPr>
              <a:t>v</a:t>
            </a:r>
            <a:r>
              <a:rPr dirty="0" smtClean="0" baseline="2275" sz="3600" spc="0">
                <a:latin typeface="Constantia"/>
                <a:cs typeface="Constantia"/>
              </a:rPr>
              <a:t>à</a:t>
            </a:r>
            <a:r>
              <a:rPr dirty="0" smtClean="0" baseline="2275" sz="3600" spc="-5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hoạt</a:t>
            </a:r>
            <a:r>
              <a:rPr dirty="0" smtClean="0" baseline="2275" sz="3600" spc="-44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độ</a:t>
            </a:r>
            <a:r>
              <a:rPr dirty="0" smtClean="0" baseline="2275" sz="3600" spc="0">
                <a:latin typeface="Constantia"/>
                <a:cs typeface="Constantia"/>
              </a:rPr>
              <a:t>ng</a:t>
            </a:r>
            <a:endParaRPr sz="2400">
              <a:latin typeface="Constantia"/>
              <a:cs typeface="Constantia"/>
            </a:endParaRPr>
          </a:p>
          <a:p>
            <a:pPr marL="259587" marR="48175">
              <a:lnSpc>
                <a:spcPct val="101725"/>
              </a:lnSpc>
              <a:spcBef>
                <a:spcPts val="1259"/>
              </a:spcBef>
            </a:pPr>
            <a:r>
              <a:rPr dirty="0" smtClean="0" sz="2400" spc="4">
                <a:latin typeface="Constantia"/>
                <a:cs typeface="Constantia"/>
              </a:rPr>
              <a:t>t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0">
                <a:latin typeface="Times New Roman"/>
                <a:cs typeface="Times New Roman"/>
              </a:rPr>
              <a:t>ơ</a:t>
            </a:r>
            <a:r>
              <a:rPr dirty="0" smtClean="0" sz="2400" spc="0">
                <a:latin typeface="Constantia"/>
                <a:cs typeface="Constantia"/>
              </a:rPr>
              <a:t>ng</a:t>
            </a:r>
            <a:r>
              <a:rPr dirty="0" smtClean="0" sz="2400" spc="-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tự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nh</a:t>
            </a:r>
            <a:r>
              <a:rPr dirty="0" smtClean="0" sz="2400" spc="0">
                <a:latin typeface="Times New Roman"/>
                <a:cs typeface="Times New Roman"/>
              </a:rPr>
              <a:t>ư</a:t>
            </a:r>
            <a:r>
              <a:rPr dirty="0" smtClean="0" sz="2400" spc="4">
                <a:latin typeface="Times New Roman"/>
                <a:cs typeface="Times New Roman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in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</a:t>
            </a:r>
            <a:r>
              <a:rPr dirty="0" smtClean="0" sz="2400" spc="4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nal</a:t>
            </a:r>
            <a:r>
              <a:rPr dirty="0" smtClean="0" sz="2400" spc="-4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st</a:t>
            </a:r>
            <a:r>
              <a:rPr dirty="0" smtClean="0" sz="2400" spc="-19">
                <a:latin typeface="Constantia"/>
                <a:cs typeface="Constantia"/>
              </a:rPr>
              <a:t>y</a:t>
            </a:r>
            <a:r>
              <a:rPr dirty="0" smtClean="0" sz="2400" spc="0">
                <a:latin typeface="Constantia"/>
                <a:cs typeface="Constantia"/>
              </a:rPr>
              <a:t>le</a:t>
            </a:r>
            <a:r>
              <a:rPr dirty="0" smtClean="0" sz="2400" spc="-10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shee</a:t>
            </a:r>
            <a:r>
              <a:rPr dirty="0" smtClean="0" sz="2400" spc="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2200" y="6504716"/>
            <a:ext cx="24820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295400" y="2209800"/>
            <a:ext cx="6477000" cy="2733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69567"/>
            <a:ext cx="5188152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1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r>
              <a:rPr dirty="0" smtClean="0" baseline="2275" sz="5400" spc="-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4755321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Giá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trị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-54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ertica</a:t>
            </a:r>
            <a:r>
              <a:rPr dirty="0" smtClean="0" baseline="3150" sz="3900" spc="4">
                <a:latin typeface="Constantia"/>
                <a:cs typeface="Constantia"/>
              </a:rPr>
              <a:t>l</a:t>
            </a:r>
            <a:r>
              <a:rPr dirty="0" smtClean="0" baseline="3150" sz="3900" spc="0">
                <a:latin typeface="Constantia"/>
                <a:cs typeface="Constantia"/>
              </a:rPr>
              <a:t>-ali</a:t>
            </a:r>
            <a:r>
              <a:rPr dirty="0" smtClean="0" baseline="3150" sz="3900" spc="-9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594852" y="6504716"/>
            <a:ext cx="36415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00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38200" y="2133600"/>
            <a:ext cx="3457575" cy="29813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876800" y="3200400"/>
            <a:ext cx="3314700" cy="2190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69567"/>
            <a:ext cx="4077613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1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4062" y="194117"/>
            <a:ext cx="48260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6467" y="194117"/>
            <a:ext cx="62250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3491671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Sử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-54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ertica</a:t>
            </a:r>
            <a:r>
              <a:rPr dirty="0" smtClean="0" baseline="3150" sz="3900" spc="4">
                <a:latin typeface="Constantia"/>
                <a:cs typeface="Constantia"/>
              </a:rPr>
              <a:t>l</a:t>
            </a:r>
            <a:r>
              <a:rPr dirty="0" smtClean="0" baseline="3150" sz="3900" spc="0">
                <a:latin typeface="Constantia"/>
                <a:cs typeface="Constantia"/>
              </a:rPr>
              <a:t>-ali</a:t>
            </a:r>
            <a:r>
              <a:rPr dirty="0" smtClean="0" baseline="3150" sz="3900" spc="-9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37524" y="6504716"/>
            <a:ext cx="32120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01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2057400"/>
            <a:ext cx="6924675" cy="1028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143000" y="3810000"/>
            <a:ext cx="3724275" cy="1790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257800" y="3657600"/>
            <a:ext cx="2933700" cy="1828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69567"/>
            <a:ext cx="4077613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1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4062" y="194117"/>
            <a:ext cx="48260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6467" y="194117"/>
            <a:ext cx="62250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3935248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Giá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trị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4">
                <a:latin typeface="Constantia"/>
                <a:cs typeface="Constantia"/>
              </a:rPr>
              <a:t>z</a:t>
            </a:r>
            <a:r>
              <a:rPr dirty="0" smtClean="0" baseline="3150" sz="3900" spc="0">
                <a:latin typeface="Constantia"/>
                <a:cs typeface="Constantia"/>
              </a:rPr>
              <a:t>-o</a:t>
            </a:r>
            <a:r>
              <a:rPr dirty="0" smtClean="0" baseline="3150" sz="3900" spc="-3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der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17712" y="6504716"/>
            <a:ext cx="34278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0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524000" y="3512820"/>
            <a:ext cx="6030467" cy="761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57200" y="4724400"/>
            <a:ext cx="8542020" cy="77114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206240" y="4168140"/>
            <a:ext cx="502920" cy="6553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399755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Canh</a:t>
            </a:r>
            <a:r>
              <a:rPr dirty="0" smtClean="0" baseline="3034" sz="5400" spc="-1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gi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ữ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2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ới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47879"/>
            <a:ext cx="6730467" cy="14607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8175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Ca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theo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chiều</a:t>
            </a:r>
            <a:r>
              <a:rPr dirty="0" smtClean="0" baseline="3150" sz="3900" spc="-1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ga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endParaRPr sz="2600">
              <a:latin typeface="Constantia"/>
              <a:cs typeface="Constantia"/>
            </a:endParaRPr>
          </a:p>
          <a:p>
            <a:pPr marL="406196" marR="48175">
              <a:lnSpc>
                <a:spcPct val="101725"/>
              </a:lnSpc>
              <a:spcBef>
                <a:spcPts val="1284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4">
                <a:latin typeface="Constantia"/>
                <a:cs typeface="Constantia"/>
              </a:rPr>
              <a:t>V</a:t>
            </a:r>
            <a:r>
              <a:rPr dirty="0" smtClean="0" sz="2400" spc="0">
                <a:latin typeface="Times New Roman"/>
                <a:cs typeface="Times New Roman"/>
              </a:rPr>
              <a:t>ă</a:t>
            </a:r>
            <a:r>
              <a:rPr dirty="0" smtClean="0" sz="2400" spc="0">
                <a:latin typeface="Constantia"/>
                <a:cs typeface="Constantia"/>
              </a:rPr>
              <a:t>n</a:t>
            </a:r>
            <a:r>
              <a:rPr dirty="0" smtClean="0" sz="2400" spc="-2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bản</a:t>
            </a:r>
            <a:r>
              <a:rPr dirty="0" smtClean="0" sz="2400" spc="-9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dùng</a:t>
            </a:r>
            <a:r>
              <a:rPr dirty="0" smtClean="0" sz="2400" spc="-14">
                <a:latin typeface="Constantia"/>
                <a:cs typeface="Constantia"/>
              </a:rPr>
              <a:t> 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ex</a:t>
            </a:r>
            <a:r>
              <a:rPr dirty="0" smtClean="0" sz="2400" spc="14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-ali</a:t>
            </a:r>
            <a:r>
              <a:rPr dirty="0" smtClean="0" sz="2400" spc="4">
                <a:latin typeface="Constantia"/>
                <a:cs typeface="Constantia"/>
              </a:rPr>
              <a:t>g</a:t>
            </a:r>
            <a:r>
              <a:rPr dirty="0" smtClean="0" sz="2400" spc="0">
                <a:latin typeface="Constantia"/>
                <a:cs typeface="Constantia"/>
              </a:rPr>
              <a:t>n</a:t>
            </a:r>
            <a:endParaRPr sz="2400">
              <a:latin typeface="Constantia"/>
              <a:cs typeface="Constantia"/>
            </a:endParaRPr>
          </a:p>
          <a:p>
            <a:pPr marL="406196">
              <a:lnSpc>
                <a:spcPct val="101725"/>
              </a:lnSpc>
              <a:spcBef>
                <a:spcPts val="1390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Thành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phần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khô</a:t>
            </a:r>
            <a:r>
              <a:rPr dirty="0" smtClean="0" sz="2400" spc="-9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-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phải</a:t>
            </a:r>
            <a:r>
              <a:rPr dirty="0" smtClean="0" sz="2400" spc="-89">
                <a:latin typeface="Constantia"/>
                <a:cs typeface="Constantia"/>
              </a:rPr>
              <a:t> </a:t>
            </a:r>
            <a:r>
              <a:rPr dirty="0" smtClean="0" sz="2400" spc="9">
                <a:latin typeface="Constantia"/>
                <a:cs typeface="Constantia"/>
              </a:rPr>
              <a:t>v</a:t>
            </a:r>
            <a:r>
              <a:rPr dirty="0" smtClean="0" sz="2400" spc="0">
                <a:latin typeface="Times New Roman"/>
                <a:cs typeface="Times New Roman"/>
              </a:rPr>
              <a:t>ă</a:t>
            </a:r>
            <a:r>
              <a:rPr dirty="0" smtClean="0" sz="2400" spc="0">
                <a:latin typeface="Constantia"/>
                <a:cs typeface="Constantia"/>
              </a:rPr>
              <a:t>n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bản</a:t>
            </a:r>
            <a:r>
              <a:rPr dirty="0" smtClean="0" sz="2400" spc="-9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dùng</a:t>
            </a:r>
            <a:r>
              <a:rPr dirty="0" smtClean="0" sz="2400" spc="14">
                <a:latin typeface="Constantia"/>
                <a:cs typeface="Constantia"/>
              </a:rPr>
              <a:t> 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ma</a:t>
            </a:r>
            <a:r>
              <a:rPr dirty="0" smtClean="0" sz="2400" spc="-34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dirty="0" smtClean="0" sz="2400" spc="4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755394" y="3671399"/>
            <a:ext cx="554097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-9" b="1">
                <a:solidFill>
                  <a:srgbClr val="FFFFFF"/>
                </a:solidFill>
                <a:latin typeface="Constantia"/>
                <a:cs typeface="Constantia"/>
              </a:rPr>
              <a:t>M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mtClean="0" baseline="3413" sz="3600" spc="-34" b="1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gin-l</a:t>
            </a:r>
            <a:r>
              <a:rPr dirty="0" smtClean="0" baseline="3413" sz="3600" spc="4" b="1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ft:</a:t>
            </a:r>
            <a:r>
              <a:rPr dirty="0" smtClean="0" baseline="3413" sz="3600" spc="-54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au</a:t>
            </a:r>
            <a:r>
              <a:rPr dirty="0" smtClean="0" baseline="3413" sz="3600" spc="-39" b="1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o</a:t>
            </a:r>
            <a:r>
              <a:rPr dirty="0" smtClean="0" baseline="3413" sz="3600" spc="-114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413" sz="3600" spc="-19" b="1">
                <a:solidFill>
                  <a:srgbClr val="FFFFFF"/>
                </a:solidFill>
                <a:latin typeface="Constantia"/>
                <a:cs typeface="Constantia"/>
              </a:rPr>
              <a:t>v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à</a:t>
            </a:r>
            <a:r>
              <a:rPr dirty="0" smtClean="0" baseline="3413" sz="3600" spc="-69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ma</a:t>
            </a:r>
            <a:r>
              <a:rPr dirty="0" smtClean="0" baseline="3413" sz="3600" spc="-39" b="1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gin-ri</a:t>
            </a:r>
            <a:r>
              <a:rPr dirty="0" smtClean="0" baseline="3413" sz="3600" spc="-25" b="1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ht</a:t>
            </a:r>
            <a:r>
              <a:rPr dirty="0" smtClean="0" baseline="3413" sz="3600" spc="-4" b="1">
                <a:solidFill>
                  <a:srgbClr val="FFFFFF"/>
                </a:solidFill>
                <a:latin typeface="Constantia"/>
                <a:cs typeface="Constantia"/>
              </a:rPr>
              <a:t>: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au</a:t>
            </a:r>
            <a:r>
              <a:rPr dirty="0" smtClean="0" baseline="3413" sz="3600" spc="-39" b="1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o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8340" y="4875892"/>
            <a:ext cx="7258922" cy="346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80"/>
              </a:lnSpc>
              <a:spcBef>
                <a:spcPts val="134"/>
              </a:spcBef>
            </a:pP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2275" sz="3600" spc="-9" b="1">
                <a:solidFill>
                  <a:srgbClr val="FFFFFF"/>
                </a:solidFill>
                <a:latin typeface="Constantia"/>
                <a:cs typeface="Constantia"/>
              </a:rPr>
              <a:t>h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ành</a:t>
            </a:r>
            <a:r>
              <a:rPr dirty="0" smtClean="0" baseline="2275" sz="3600" spc="-79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p</a:t>
            </a:r>
            <a:r>
              <a:rPr dirty="0" smtClean="0" baseline="2275" sz="3600" spc="-9" b="1">
                <a:solidFill>
                  <a:srgbClr val="FFFFFF"/>
                </a:solidFill>
                <a:latin typeface="Constantia"/>
                <a:cs typeface="Constantia"/>
              </a:rPr>
              <a:t>h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ần</a:t>
            </a:r>
            <a:r>
              <a:rPr dirty="0" smtClean="0" baseline="2275" sz="3600" spc="-75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sẽ</a:t>
            </a:r>
            <a:r>
              <a:rPr dirty="0" smtClean="0" baseline="2275" sz="3600" spc="-54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3600" spc="0" b="1">
                <a:solidFill>
                  <a:srgbClr val="FFFFFF"/>
                </a:solidFill>
                <a:latin typeface="Times New Roman"/>
                <a:cs typeface="Times New Roman"/>
              </a:rPr>
              <a:t>đư</a:t>
            </a:r>
            <a:r>
              <a:rPr dirty="0" smtClean="0" baseline="2415" sz="3600" spc="-4" b="1">
                <a:solidFill>
                  <a:srgbClr val="FFFFFF"/>
                </a:solidFill>
                <a:latin typeface="Times New Roman"/>
                <a:cs typeface="Times New Roman"/>
              </a:rPr>
              <a:t>ợ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c</a:t>
            </a:r>
            <a:r>
              <a:rPr dirty="0" smtClean="0" baseline="2275" sz="3600" spc="-114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canh</a:t>
            </a:r>
            <a:r>
              <a:rPr dirty="0" smtClean="0" baseline="2275" sz="3600" spc="-104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gi</a:t>
            </a:r>
            <a:r>
              <a:rPr dirty="0" smtClean="0" baseline="2275" sz="3600" spc="-34" b="1">
                <a:solidFill>
                  <a:srgbClr val="FFFFFF"/>
                </a:solidFill>
                <a:latin typeface="Constantia"/>
                <a:cs typeface="Constantia"/>
              </a:rPr>
              <a:t>ữ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mtClean="0" baseline="2275" sz="3600" spc="-100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các</a:t>
            </a:r>
            <a:r>
              <a:rPr dirty="0" smtClean="0" baseline="2275" sz="3600" spc="-114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cạnh</a:t>
            </a:r>
            <a:r>
              <a:rPr dirty="0" smtClean="0" baseline="2275" sz="3600" spc="-64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2275" sz="3600" spc="-34" b="1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ong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3600" spc="0" b="1">
                <a:solidFill>
                  <a:srgbClr val="FFFFFF"/>
                </a:solidFill>
                <a:latin typeface="Constantia"/>
                <a:cs typeface="Constantia"/>
              </a:rPr>
              <a:t>khối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39541" y="4892275"/>
            <a:ext cx="80341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ch</a:t>
            </a:r>
            <a:r>
              <a:rPr dirty="0" smtClean="0" baseline="3413" sz="3600" spc="-34" b="1">
                <a:solidFill>
                  <a:srgbClr val="FFFFFF"/>
                </a:solidFill>
                <a:latin typeface="Constantia"/>
                <a:cs typeface="Constantia"/>
              </a:rPr>
              <a:t>ứ</a:t>
            </a:r>
            <a:r>
              <a:rPr dirty="0" smtClean="0" baseline="3413" sz="3600" spc="0" b="1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19236" y="6504716"/>
            <a:ext cx="33971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03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31520" y="2162555"/>
            <a:ext cx="3215640" cy="197358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733800" y="3276612"/>
            <a:ext cx="4724400" cy="284200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505200" y="4229100"/>
            <a:ext cx="99060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3733673" y="4334326"/>
            <a:ext cx="533653" cy="170874"/>
          </a:xfrm>
          <a:custGeom>
            <a:avLst/>
            <a:gdLst/>
            <a:ahLst/>
            <a:cxnLst/>
            <a:rect l="l" t="t" r="r" b="b"/>
            <a:pathLst>
              <a:path w="533653" h="170874">
                <a:moveTo>
                  <a:pt x="147913" y="170546"/>
                </a:moveTo>
                <a:lnTo>
                  <a:pt x="159637" y="169468"/>
                </a:lnTo>
                <a:lnTo>
                  <a:pt x="168655" y="161600"/>
                </a:lnTo>
                <a:lnTo>
                  <a:pt x="170744" y="156180"/>
                </a:lnTo>
                <a:lnTo>
                  <a:pt x="169665" y="144456"/>
                </a:lnTo>
                <a:lnTo>
                  <a:pt x="161798" y="135438"/>
                </a:lnTo>
                <a:lnTo>
                  <a:pt x="108458" y="104323"/>
                </a:lnTo>
                <a:lnTo>
                  <a:pt x="37846" y="104323"/>
                </a:lnTo>
                <a:lnTo>
                  <a:pt x="108458" y="104323"/>
                </a:lnTo>
                <a:lnTo>
                  <a:pt x="47498" y="101783"/>
                </a:lnTo>
                <a:lnTo>
                  <a:pt x="37846" y="66223"/>
                </a:lnTo>
                <a:lnTo>
                  <a:pt x="0" y="85273"/>
                </a:lnTo>
                <a:lnTo>
                  <a:pt x="142493" y="168458"/>
                </a:lnTo>
                <a:lnTo>
                  <a:pt x="147913" y="170546"/>
                </a:lnTo>
                <a:close/>
              </a:path>
              <a:path w="533653" h="170874">
                <a:moveTo>
                  <a:pt x="495807" y="66223"/>
                </a:moveTo>
                <a:lnTo>
                  <a:pt x="533653" y="85273"/>
                </a:lnTo>
                <a:lnTo>
                  <a:pt x="391160" y="2088"/>
                </a:lnTo>
                <a:lnTo>
                  <a:pt x="385740" y="0"/>
                </a:lnTo>
                <a:lnTo>
                  <a:pt x="374016" y="1078"/>
                </a:lnTo>
                <a:lnTo>
                  <a:pt x="364998" y="8946"/>
                </a:lnTo>
                <a:lnTo>
                  <a:pt x="362909" y="14365"/>
                </a:lnTo>
                <a:lnTo>
                  <a:pt x="363988" y="26090"/>
                </a:lnTo>
                <a:lnTo>
                  <a:pt x="371855" y="35108"/>
                </a:lnTo>
                <a:lnTo>
                  <a:pt x="425196" y="66223"/>
                </a:lnTo>
                <a:lnTo>
                  <a:pt x="486155" y="68763"/>
                </a:lnTo>
                <a:lnTo>
                  <a:pt x="495807" y="104323"/>
                </a:lnTo>
                <a:lnTo>
                  <a:pt x="533653" y="85273"/>
                </a:lnTo>
                <a:lnTo>
                  <a:pt x="495807" y="66223"/>
                </a:lnTo>
                <a:close/>
              </a:path>
              <a:path w="533653" h="170874">
                <a:moveTo>
                  <a:pt x="425196" y="104323"/>
                </a:moveTo>
                <a:lnTo>
                  <a:pt x="486155" y="101783"/>
                </a:lnTo>
                <a:lnTo>
                  <a:pt x="457853" y="85273"/>
                </a:lnTo>
                <a:lnTo>
                  <a:pt x="425196" y="104323"/>
                </a:lnTo>
                <a:close/>
              </a:path>
              <a:path w="533653" h="170874">
                <a:moveTo>
                  <a:pt x="108458" y="66223"/>
                </a:moveTo>
                <a:lnTo>
                  <a:pt x="47498" y="68763"/>
                </a:lnTo>
                <a:lnTo>
                  <a:pt x="75800" y="85273"/>
                </a:lnTo>
                <a:lnTo>
                  <a:pt x="108458" y="66223"/>
                </a:lnTo>
                <a:close/>
              </a:path>
              <a:path w="533653" h="170874">
                <a:moveTo>
                  <a:pt x="164993" y="4473"/>
                </a:moveTo>
                <a:lnTo>
                  <a:pt x="154266" y="-327"/>
                </a:lnTo>
                <a:lnTo>
                  <a:pt x="142493" y="2088"/>
                </a:lnTo>
                <a:lnTo>
                  <a:pt x="0" y="85273"/>
                </a:lnTo>
                <a:lnTo>
                  <a:pt x="37846" y="66223"/>
                </a:lnTo>
                <a:lnTo>
                  <a:pt x="47498" y="101783"/>
                </a:lnTo>
                <a:lnTo>
                  <a:pt x="108458" y="104323"/>
                </a:lnTo>
                <a:lnTo>
                  <a:pt x="425196" y="104323"/>
                </a:lnTo>
                <a:lnTo>
                  <a:pt x="457853" y="85273"/>
                </a:lnTo>
                <a:lnTo>
                  <a:pt x="486155" y="101783"/>
                </a:lnTo>
                <a:lnTo>
                  <a:pt x="425196" y="104323"/>
                </a:lnTo>
                <a:lnTo>
                  <a:pt x="371855" y="135438"/>
                </a:lnTo>
                <a:lnTo>
                  <a:pt x="367382" y="139100"/>
                </a:lnTo>
                <a:lnTo>
                  <a:pt x="362582" y="149827"/>
                </a:lnTo>
                <a:lnTo>
                  <a:pt x="364998" y="161600"/>
                </a:lnTo>
                <a:lnTo>
                  <a:pt x="368660" y="166073"/>
                </a:lnTo>
                <a:lnTo>
                  <a:pt x="379387" y="170874"/>
                </a:lnTo>
                <a:lnTo>
                  <a:pt x="391160" y="168458"/>
                </a:lnTo>
                <a:lnTo>
                  <a:pt x="533653" y="85273"/>
                </a:lnTo>
                <a:lnTo>
                  <a:pt x="495807" y="104323"/>
                </a:lnTo>
                <a:lnTo>
                  <a:pt x="486155" y="68763"/>
                </a:lnTo>
                <a:lnTo>
                  <a:pt x="425196" y="66223"/>
                </a:lnTo>
                <a:lnTo>
                  <a:pt x="108458" y="66223"/>
                </a:lnTo>
                <a:lnTo>
                  <a:pt x="75800" y="85273"/>
                </a:lnTo>
                <a:lnTo>
                  <a:pt x="47498" y="68763"/>
                </a:lnTo>
                <a:lnTo>
                  <a:pt x="108458" y="66223"/>
                </a:lnTo>
                <a:lnTo>
                  <a:pt x="161798" y="35108"/>
                </a:lnTo>
                <a:lnTo>
                  <a:pt x="166271" y="31446"/>
                </a:lnTo>
                <a:lnTo>
                  <a:pt x="171071" y="20718"/>
                </a:lnTo>
                <a:lnTo>
                  <a:pt x="168655" y="8946"/>
                </a:lnTo>
                <a:lnTo>
                  <a:pt x="164993" y="4473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620000" y="4229100"/>
            <a:ext cx="9906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848473" y="4334326"/>
            <a:ext cx="533653" cy="170874"/>
          </a:xfrm>
          <a:custGeom>
            <a:avLst/>
            <a:gdLst/>
            <a:ahLst/>
            <a:cxnLst/>
            <a:rect l="l" t="t" r="r" b="b"/>
            <a:pathLst>
              <a:path w="533653" h="170874">
                <a:moveTo>
                  <a:pt x="147913" y="170546"/>
                </a:moveTo>
                <a:lnTo>
                  <a:pt x="159637" y="169468"/>
                </a:lnTo>
                <a:lnTo>
                  <a:pt x="168655" y="161600"/>
                </a:lnTo>
                <a:lnTo>
                  <a:pt x="170744" y="156180"/>
                </a:lnTo>
                <a:lnTo>
                  <a:pt x="169665" y="144456"/>
                </a:lnTo>
                <a:lnTo>
                  <a:pt x="161798" y="135438"/>
                </a:lnTo>
                <a:lnTo>
                  <a:pt x="108458" y="104323"/>
                </a:lnTo>
                <a:lnTo>
                  <a:pt x="37846" y="104323"/>
                </a:lnTo>
                <a:lnTo>
                  <a:pt x="108458" y="104323"/>
                </a:lnTo>
                <a:lnTo>
                  <a:pt x="47498" y="101783"/>
                </a:lnTo>
                <a:lnTo>
                  <a:pt x="37846" y="66223"/>
                </a:lnTo>
                <a:lnTo>
                  <a:pt x="0" y="85273"/>
                </a:lnTo>
                <a:lnTo>
                  <a:pt x="142494" y="168458"/>
                </a:lnTo>
                <a:lnTo>
                  <a:pt x="147913" y="170546"/>
                </a:lnTo>
                <a:close/>
              </a:path>
              <a:path w="533653" h="170874">
                <a:moveTo>
                  <a:pt x="495807" y="66223"/>
                </a:moveTo>
                <a:lnTo>
                  <a:pt x="533653" y="85273"/>
                </a:lnTo>
                <a:lnTo>
                  <a:pt x="391159" y="2088"/>
                </a:lnTo>
                <a:lnTo>
                  <a:pt x="385740" y="0"/>
                </a:lnTo>
                <a:lnTo>
                  <a:pt x="374016" y="1078"/>
                </a:lnTo>
                <a:lnTo>
                  <a:pt x="364998" y="8946"/>
                </a:lnTo>
                <a:lnTo>
                  <a:pt x="362909" y="14365"/>
                </a:lnTo>
                <a:lnTo>
                  <a:pt x="363988" y="26090"/>
                </a:lnTo>
                <a:lnTo>
                  <a:pt x="371855" y="35108"/>
                </a:lnTo>
                <a:lnTo>
                  <a:pt x="425196" y="66223"/>
                </a:lnTo>
                <a:lnTo>
                  <a:pt x="486155" y="68763"/>
                </a:lnTo>
                <a:lnTo>
                  <a:pt x="495807" y="104323"/>
                </a:lnTo>
                <a:lnTo>
                  <a:pt x="533653" y="85273"/>
                </a:lnTo>
                <a:lnTo>
                  <a:pt x="495807" y="66223"/>
                </a:lnTo>
                <a:close/>
              </a:path>
              <a:path w="533653" h="170874">
                <a:moveTo>
                  <a:pt x="425196" y="104323"/>
                </a:moveTo>
                <a:lnTo>
                  <a:pt x="486155" y="101783"/>
                </a:lnTo>
                <a:lnTo>
                  <a:pt x="457852" y="85273"/>
                </a:lnTo>
                <a:lnTo>
                  <a:pt x="425196" y="104323"/>
                </a:lnTo>
                <a:close/>
              </a:path>
              <a:path w="533653" h="170874">
                <a:moveTo>
                  <a:pt x="108458" y="66223"/>
                </a:moveTo>
                <a:lnTo>
                  <a:pt x="47498" y="68763"/>
                </a:lnTo>
                <a:lnTo>
                  <a:pt x="75800" y="85273"/>
                </a:lnTo>
                <a:lnTo>
                  <a:pt x="108458" y="66223"/>
                </a:lnTo>
                <a:close/>
              </a:path>
              <a:path w="533653" h="170874">
                <a:moveTo>
                  <a:pt x="164993" y="4473"/>
                </a:moveTo>
                <a:lnTo>
                  <a:pt x="154266" y="-327"/>
                </a:lnTo>
                <a:lnTo>
                  <a:pt x="142494" y="2088"/>
                </a:lnTo>
                <a:lnTo>
                  <a:pt x="0" y="85273"/>
                </a:lnTo>
                <a:lnTo>
                  <a:pt x="37846" y="66223"/>
                </a:lnTo>
                <a:lnTo>
                  <a:pt x="47498" y="101783"/>
                </a:lnTo>
                <a:lnTo>
                  <a:pt x="108458" y="104323"/>
                </a:lnTo>
                <a:lnTo>
                  <a:pt x="425196" y="104323"/>
                </a:lnTo>
                <a:lnTo>
                  <a:pt x="457852" y="85273"/>
                </a:lnTo>
                <a:lnTo>
                  <a:pt x="486155" y="101783"/>
                </a:lnTo>
                <a:lnTo>
                  <a:pt x="425196" y="104323"/>
                </a:lnTo>
                <a:lnTo>
                  <a:pt x="371855" y="135438"/>
                </a:lnTo>
                <a:lnTo>
                  <a:pt x="367382" y="139100"/>
                </a:lnTo>
                <a:lnTo>
                  <a:pt x="362582" y="149827"/>
                </a:lnTo>
                <a:lnTo>
                  <a:pt x="364998" y="161600"/>
                </a:lnTo>
                <a:lnTo>
                  <a:pt x="368660" y="166073"/>
                </a:lnTo>
                <a:lnTo>
                  <a:pt x="379387" y="170874"/>
                </a:lnTo>
                <a:lnTo>
                  <a:pt x="391159" y="168458"/>
                </a:lnTo>
                <a:lnTo>
                  <a:pt x="533653" y="85273"/>
                </a:lnTo>
                <a:lnTo>
                  <a:pt x="495807" y="104323"/>
                </a:lnTo>
                <a:lnTo>
                  <a:pt x="486155" y="68763"/>
                </a:lnTo>
                <a:lnTo>
                  <a:pt x="425196" y="66223"/>
                </a:lnTo>
                <a:lnTo>
                  <a:pt x="108458" y="66223"/>
                </a:lnTo>
                <a:lnTo>
                  <a:pt x="75800" y="85273"/>
                </a:lnTo>
                <a:lnTo>
                  <a:pt x="47498" y="68763"/>
                </a:lnTo>
                <a:lnTo>
                  <a:pt x="108458" y="66223"/>
                </a:lnTo>
                <a:lnTo>
                  <a:pt x="161798" y="35108"/>
                </a:lnTo>
                <a:lnTo>
                  <a:pt x="166271" y="31446"/>
                </a:lnTo>
                <a:lnTo>
                  <a:pt x="171071" y="20718"/>
                </a:lnTo>
                <a:lnTo>
                  <a:pt x="168655" y="8946"/>
                </a:lnTo>
                <a:lnTo>
                  <a:pt x="164993" y="4473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399755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Canh</a:t>
            </a:r>
            <a:r>
              <a:rPr dirty="0" smtClean="0" baseline="3034" sz="5400" spc="-1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gi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ữ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2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ới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3418381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Ca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</a:t>
            </a:r>
            <a:r>
              <a:rPr dirty="0" smtClean="0" baseline="3150" sz="3900" spc="-34">
                <a:latin typeface="Constantia"/>
                <a:cs typeface="Constantia"/>
              </a:rPr>
              <a:t>ữ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m</a:t>
            </a:r>
            <a:r>
              <a:rPr dirty="0" smtClean="0" baseline="3150" sz="3900" spc="-9">
                <a:latin typeface="Constantia"/>
                <a:cs typeface="Constantia"/>
              </a:rPr>
              <a:t>ộ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</a:t>
            </a:r>
            <a:r>
              <a:rPr dirty="0" smtClean="0" baseline="3150" sz="3900" spc="-50">
                <a:latin typeface="Constantia"/>
                <a:cs typeface="Constantia"/>
              </a:rPr>
              <a:t>a</a:t>
            </a:r>
            <a:r>
              <a:rPr dirty="0" smtClean="0" baseline="3150" sz="3900" spc="-64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out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2285365"/>
            <a:ext cx="2585731" cy="16258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solidFill>
                  <a:srgbClr val="FFFFFF"/>
                </a:solidFill>
                <a:latin typeface="Calibri"/>
                <a:cs typeface="Calibri"/>
              </a:rPr>
              <a:t>.l</a:t>
            </a:r>
            <a:r>
              <a:rPr dirty="0" smtClean="0" baseline="3034" sz="2700" spc="-34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mtClean="0" baseline="3034" sz="2700" spc="-25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mtClean="0" baseline="3034" sz="2700" spc="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baseline="3034" sz="2700" spc="9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mtClean="0" baseline="3034" sz="2700" spc="0" b="1">
                <a:solidFill>
                  <a:srgbClr val="FFFFFF"/>
                </a:solidFill>
                <a:latin typeface="Calibri"/>
                <a:cs typeface="Calibri"/>
              </a:rPr>
              <a:t>t_</a:t>
            </a:r>
            <a:r>
              <a:rPr dirty="0" smtClean="0" baseline="3034" sz="2700" spc="-4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baseline="3034" sz="2700" spc="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baseline="3034" sz="2700" spc="-14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-2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0" b="1">
                <a:solidFill>
                  <a:srgbClr val="FFFFFF"/>
                </a:solidFill>
                <a:latin typeface="Calibri"/>
                <a:cs typeface="Calibri"/>
              </a:rPr>
              <a:t>ai</a:t>
            </a:r>
            <a:r>
              <a:rPr dirty="0" smtClean="0" baseline="3034" sz="2700" spc="-4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-4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  <a:p>
            <a:pPr marL="12700" marR="34289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326644" marR="34289">
              <a:lnSpc>
                <a:spcPts val="2160"/>
              </a:lnSpc>
            </a:pP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dirty="0" smtClean="0" baseline="1517" sz="2700" spc="-29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gi</a:t>
            </a:r>
            <a:r>
              <a:rPr dirty="0" smtClean="0" baseline="1517" sz="2700" spc="4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dirty="0" smtClean="0" baseline="1517" sz="2700" spc="-9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o;</a:t>
            </a:r>
            <a:endParaRPr sz="1800">
              <a:latin typeface="Calibri"/>
              <a:cs typeface="Calibri"/>
            </a:endParaRPr>
          </a:p>
          <a:p>
            <a:pPr marL="326644" marR="34289">
              <a:lnSpc>
                <a:spcPts val="2160"/>
              </a:lnSpc>
            </a:pP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wi</a:t>
            </a:r>
            <a:r>
              <a:rPr dirty="0" smtClean="0" baseline="1517" sz="2700" spc="9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th</a:t>
            </a:r>
            <a:r>
              <a:rPr dirty="0" smtClean="0" baseline="1517" sz="2700" spc="-1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mtClean="0" baseline="1517" sz="2700" spc="4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960</a:t>
            </a:r>
            <a:r>
              <a:rPr dirty="0" smtClean="0" baseline="1517" sz="2700" spc="-29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x;</a:t>
            </a:r>
            <a:endParaRPr sz="1800">
              <a:latin typeface="Calibri"/>
              <a:cs typeface="Calibri"/>
            </a:endParaRPr>
          </a:p>
          <a:p>
            <a:pPr marL="326644">
              <a:lnSpc>
                <a:spcPts val="2160"/>
              </a:lnSpc>
            </a:pPr>
            <a:r>
              <a:rPr dirty="0" smtClean="0" baseline="1517" sz="2700" spc="4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ackg</a:t>
            </a:r>
            <a:r>
              <a:rPr dirty="0" smtClean="0" baseline="1517" sz="2700" spc="-25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baseline="1517" sz="2700" spc="9" b="1">
                <a:solidFill>
                  <a:srgbClr val="FFFFFF"/>
                </a:solidFill>
                <a:latin typeface="Calibri"/>
                <a:cs typeface="Calibri"/>
              </a:rPr>
              <a:t>u</a:t>
            </a:r>
            <a:r>
              <a:rPr dirty="0" smtClean="0" baseline="1517" sz="2700" spc="4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d-</a:t>
            </a:r>
            <a:r>
              <a:rPr dirty="0" smtClean="0" baseline="1517" sz="2700" spc="-19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baseline="1517" sz="2700" spc="-4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mtClean="0" baseline="1517" sz="2700" spc="-9" b="1">
                <a:solidFill>
                  <a:srgbClr val="FFFFFF"/>
                </a:solidFill>
                <a:latin typeface="Calibri"/>
                <a:cs typeface="Calibri"/>
              </a:rPr>
              <a:t>o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r:</a:t>
            </a:r>
            <a:r>
              <a:rPr dirty="0" smtClean="0" baseline="1517" sz="2700" spc="-29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baseline="1517" sz="2700" spc="-19" b="1">
                <a:solidFill>
                  <a:srgbClr val="FFFFFF"/>
                </a:solidFill>
                <a:latin typeface="Calibri"/>
                <a:cs typeface="Calibri"/>
              </a:rPr>
              <a:t>y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an</a:t>
            </a:r>
            <a:endParaRPr sz="1800">
              <a:latin typeface="Calibri"/>
              <a:cs typeface="Calibri"/>
            </a:endParaRPr>
          </a:p>
          <a:p>
            <a:pPr marL="12700" marR="34289">
              <a:lnSpc>
                <a:spcPts val="2160"/>
              </a:lnSpc>
            </a:pP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07044" y="6504716"/>
            <a:ext cx="35202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0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4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31520" y="2162555"/>
            <a:ext cx="3215640" cy="16992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0" y="3200400"/>
            <a:ext cx="4529201" cy="3352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399755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Canh</a:t>
            </a:r>
            <a:r>
              <a:rPr dirty="0" smtClean="0" baseline="3034" sz="5400" spc="-1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gi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ữ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2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ới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3394901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Ca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</a:t>
            </a:r>
            <a:r>
              <a:rPr dirty="0" smtClean="0" baseline="3150" sz="3900" spc="-34">
                <a:latin typeface="Constantia"/>
                <a:cs typeface="Constantia"/>
              </a:rPr>
              <a:t>ữ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m</a:t>
            </a:r>
            <a:r>
              <a:rPr dirty="0" smtClean="0" baseline="3150" sz="3900" spc="-9">
                <a:latin typeface="Constantia"/>
                <a:cs typeface="Constantia"/>
              </a:rPr>
              <a:t>ộ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ima</a:t>
            </a:r>
            <a:r>
              <a:rPr dirty="0" smtClean="0" baseline="3150" sz="3900" spc="-69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17244" y="2285365"/>
            <a:ext cx="1819866" cy="13512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solidFill>
                  <a:srgbClr val="FFFFFF"/>
                </a:solidFill>
                <a:latin typeface="Calibri"/>
                <a:cs typeface="Calibri"/>
              </a:rPr>
              <a:t>img.c</a:t>
            </a:r>
            <a:r>
              <a:rPr dirty="0" smtClean="0" baseline="3034" sz="2700" spc="4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-14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baseline="3034" sz="2700" spc="-25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mtClean="0" baseline="3034" sz="2700" spc="-4" b="1">
                <a:solidFill>
                  <a:srgbClr val="FFFFFF"/>
                </a:solidFill>
                <a:latin typeface="Calibri"/>
                <a:cs typeface="Calibri"/>
              </a:rPr>
              <a:t>e</a:t>
            </a:r>
            <a:r>
              <a:rPr dirty="0" smtClean="0" baseline="3034" sz="2700" spc="0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endParaRPr sz="1800">
              <a:latin typeface="Calibri"/>
              <a:cs typeface="Calibri"/>
            </a:endParaRPr>
          </a:p>
          <a:p>
            <a:pPr marL="12700" marR="34289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{</a:t>
            </a:r>
            <a:endParaRPr sz="1800">
              <a:latin typeface="Calibri"/>
              <a:cs typeface="Calibri"/>
            </a:endParaRPr>
          </a:p>
          <a:p>
            <a:pPr marL="326644">
              <a:lnSpc>
                <a:spcPts val="2160"/>
              </a:lnSpc>
            </a:pP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ma</a:t>
            </a:r>
            <a:r>
              <a:rPr dirty="0" smtClean="0" baseline="1517" sz="2700" spc="-29" b="1">
                <a:solidFill>
                  <a:srgbClr val="FFFFFF"/>
                </a:solidFill>
                <a:latin typeface="Calibri"/>
                <a:cs typeface="Calibri"/>
              </a:rPr>
              <a:t>r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gi</a:t>
            </a:r>
            <a:r>
              <a:rPr dirty="0" smtClean="0" baseline="1517" sz="2700" spc="4" b="1">
                <a:solidFill>
                  <a:srgbClr val="FFFFFF"/>
                </a:solidFill>
                <a:latin typeface="Calibri"/>
                <a:cs typeface="Calibri"/>
              </a:rPr>
              <a:t>n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: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0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au</a:t>
            </a:r>
            <a:r>
              <a:rPr dirty="0" smtClean="0" baseline="1517" sz="2700" spc="-9" b="1">
                <a:solidFill>
                  <a:srgbClr val="FFFFFF"/>
                </a:solidFill>
                <a:latin typeface="Calibri"/>
                <a:cs typeface="Calibri"/>
              </a:rPr>
              <a:t>t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o;</a:t>
            </a:r>
            <a:endParaRPr sz="1800">
              <a:latin typeface="Calibri"/>
              <a:cs typeface="Calibri"/>
            </a:endParaRPr>
          </a:p>
          <a:p>
            <a:pPr marL="326644" marR="34289">
              <a:lnSpc>
                <a:spcPts val="2160"/>
              </a:lnSpc>
            </a:pPr>
            <a:r>
              <a:rPr dirty="0" smtClean="0" baseline="1517" sz="2700" spc="4" b="1">
                <a:solidFill>
                  <a:srgbClr val="FFFFFF"/>
                </a:solidFill>
                <a:latin typeface="Calibri"/>
                <a:cs typeface="Calibri"/>
              </a:rPr>
              <a:t>d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is</a:t>
            </a:r>
            <a:r>
              <a:rPr dirty="0" smtClean="0" baseline="1517" sz="2700" spc="9" b="1">
                <a:solidFill>
                  <a:srgbClr val="FFFFFF"/>
                </a:solidFill>
                <a:latin typeface="Calibri"/>
                <a:cs typeface="Calibri"/>
              </a:rPr>
              <a:t>p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l</a:t>
            </a:r>
            <a:r>
              <a:rPr dirty="0" smtClean="0" baseline="1517" sz="2700" spc="-34" b="1">
                <a:solidFill>
                  <a:srgbClr val="FFFFFF"/>
                </a:solidFill>
                <a:latin typeface="Calibri"/>
                <a:cs typeface="Calibri"/>
              </a:rPr>
              <a:t>a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y:</a:t>
            </a:r>
            <a:r>
              <a:rPr dirty="0" smtClean="0" baseline="1517" sz="2700" spc="-29" b="1">
                <a:solidFill>
                  <a:srgbClr val="FFFFFF"/>
                </a:solidFill>
                <a:latin typeface="Calibri"/>
                <a:cs typeface="Calibri"/>
              </a:rPr>
              <a:t> </a:t>
            </a:r>
            <a:r>
              <a:rPr dirty="0" smtClean="0" baseline="1517" sz="2700" spc="4" b="1">
                <a:solidFill>
                  <a:srgbClr val="FFFFFF"/>
                </a:solidFill>
                <a:latin typeface="Calibri"/>
                <a:cs typeface="Calibri"/>
              </a:rPr>
              <a:t>b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lo</a:t>
            </a:r>
            <a:r>
              <a:rPr dirty="0" smtClean="0" baseline="1517" sz="2700" spc="9" b="1">
                <a:solidFill>
                  <a:srgbClr val="FFFFFF"/>
                </a:solidFill>
                <a:latin typeface="Calibri"/>
                <a:cs typeface="Calibri"/>
              </a:rPr>
              <a:t>c</a:t>
            </a: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k;</a:t>
            </a:r>
            <a:endParaRPr sz="1800">
              <a:latin typeface="Calibri"/>
              <a:cs typeface="Calibri"/>
            </a:endParaRPr>
          </a:p>
          <a:p>
            <a:pPr marL="12700" marR="34289">
              <a:lnSpc>
                <a:spcPts val="2160"/>
              </a:lnSpc>
            </a:pPr>
            <a:r>
              <a:rPr dirty="0" smtClean="0" baseline="1517" sz="2700" spc="0" b="1">
                <a:solidFill>
                  <a:srgbClr val="FFFFFF"/>
                </a:solidFill>
                <a:latin typeface="Calibri"/>
                <a:cs typeface="Calibri"/>
              </a:rPr>
              <a:t>}</a:t>
            </a:r>
            <a:endParaRPr sz="1800">
              <a:latin typeface="Calibri"/>
              <a:cs typeface="Calibri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19236" y="6504716"/>
            <a:ext cx="34064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0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990600" y="44196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1981200" h="1371600">
                <a:moveTo>
                  <a:pt x="0" y="1371600"/>
                </a:moveTo>
                <a:lnTo>
                  <a:pt x="1981200" y="1371600"/>
                </a:lnTo>
                <a:lnTo>
                  <a:pt x="19812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90600" y="44196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1981200" h="1371600">
                <a:moveTo>
                  <a:pt x="0" y="1371600"/>
                </a:moveTo>
                <a:lnTo>
                  <a:pt x="1981200" y="1371600"/>
                </a:lnTo>
                <a:lnTo>
                  <a:pt x="19812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818388" y="4056888"/>
            <a:ext cx="2325624" cy="34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990536" y="4133596"/>
            <a:ext cx="1981263" cy="117982"/>
          </a:xfrm>
          <a:custGeom>
            <a:avLst/>
            <a:gdLst/>
            <a:ahLst/>
            <a:cxnLst/>
            <a:rect l="l" t="t" r="r" b="b"/>
            <a:pathLst>
              <a:path w="1981263" h="117982">
                <a:moveTo>
                  <a:pt x="1868995" y="8000"/>
                </a:moveTo>
                <a:lnTo>
                  <a:pt x="1865439" y="14096"/>
                </a:lnTo>
                <a:lnTo>
                  <a:pt x="1867471" y="21843"/>
                </a:lnTo>
                <a:lnTo>
                  <a:pt x="1873567" y="25399"/>
                </a:lnTo>
                <a:lnTo>
                  <a:pt x="1909107" y="46190"/>
                </a:lnTo>
                <a:lnTo>
                  <a:pt x="1949767" y="48005"/>
                </a:lnTo>
                <a:lnTo>
                  <a:pt x="1956117" y="46227"/>
                </a:lnTo>
                <a:lnTo>
                  <a:pt x="1949767" y="48005"/>
                </a:lnTo>
                <a:lnTo>
                  <a:pt x="1956117" y="71627"/>
                </a:lnTo>
                <a:lnTo>
                  <a:pt x="1981263" y="58927"/>
                </a:lnTo>
                <a:lnTo>
                  <a:pt x="1886394" y="3555"/>
                </a:lnTo>
                <a:lnTo>
                  <a:pt x="1880298" y="0"/>
                </a:lnTo>
                <a:lnTo>
                  <a:pt x="1872551" y="2031"/>
                </a:lnTo>
                <a:lnTo>
                  <a:pt x="1868995" y="8000"/>
                </a:lnTo>
                <a:close/>
              </a:path>
              <a:path w="1981263" h="117982">
                <a:moveTo>
                  <a:pt x="1868868" y="109727"/>
                </a:moveTo>
                <a:lnTo>
                  <a:pt x="1872424" y="115823"/>
                </a:lnTo>
                <a:lnTo>
                  <a:pt x="1880171" y="117855"/>
                </a:lnTo>
                <a:lnTo>
                  <a:pt x="1886267" y="114299"/>
                </a:lnTo>
                <a:lnTo>
                  <a:pt x="1981263" y="58927"/>
                </a:lnTo>
                <a:lnTo>
                  <a:pt x="1956117" y="71627"/>
                </a:lnTo>
                <a:lnTo>
                  <a:pt x="1949767" y="48005"/>
                </a:lnTo>
                <a:lnTo>
                  <a:pt x="1909107" y="46190"/>
                </a:lnTo>
                <a:lnTo>
                  <a:pt x="72266" y="44741"/>
                </a:lnTo>
                <a:lnTo>
                  <a:pt x="50442" y="57465"/>
                </a:lnTo>
                <a:lnTo>
                  <a:pt x="31622" y="46481"/>
                </a:lnTo>
                <a:lnTo>
                  <a:pt x="72266" y="44741"/>
                </a:lnTo>
                <a:lnTo>
                  <a:pt x="107835" y="24002"/>
                </a:lnTo>
                <a:lnTo>
                  <a:pt x="113893" y="20446"/>
                </a:lnTo>
                <a:lnTo>
                  <a:pt x="115950" y="12699"/>
                </a:lnTo>
                <a:lnTo>
                  <a:pt x="112420" y="6603"/>
                </a:lnTo>
                <a:lnTo>
                  <a:pt x="108889" y="634"/>
                </a:lnTo>
                <a:lnTo>
                  <a:pt x="101117" y="-1524"/>
                </a:lnTo>
                <a:lnTo>
                  <a:pt x="95059" y="2031"/>
                </a:lnTo>
                <a:lnTo>
                  <a:pt x="0" y="57403"/>
                </a:lnTo>
                <a:lnTo>
                  <a:pt x="25222" y="44703"/>
                </a:lnTo>
                <a:lnTo>
                  <a:pt x="31597" y="68452"/>
                </a:lnTo>
                <a:lnTo>
                  <a:pt x="72161" y="70141"/>
                </a:lnTo>
                <a:lnTo>
                  <a:pt x="1909152" y="71590"/>
                </a:lnTo>
                <a:lnTo>
                  <a:pt x="1930919" y="58950"/>
                </a:lnTo>
                <a:lnTo>
                  <a:pt x="1949767" y="69976"/>
                </a:lnTo>
                <a:lnTo>
                  <a:pt x="1909152" y="71590"/>
                </a:lnTo>
                <a:lnTo>
                  <a:pt x="1873440" y="92328"/>
                </a:lnTo>
                <a:lnTo>
                  <a:pt x="1867471" y="95884"/>
                </a:lnTo>
                <a:lnTo>
                  <a:pt x="1865439" y="103631"/>
                </a:lnTo>
                <a:lnTo>
                  <a:pt x="1868868" y="109727"/>
                </a:lnTo>
                <a:close/>
              </a:path>
              <a:path w="1981263" h="117982">
                <a:moveTo>
                  <a:pt x="1909152" y="71590"/>
                </a:moveTo>
                <a:lnTo>
                  <a:pt x="1949767" y="69976"/>
                </a:lnTo>
                <a:lnTo>
                  <a:pt x="1930919" y="58950"/>
                </a:lnTo>
                <a:lnTo>
                  <a:pt x="1909152" y="71590"/>
                </a:lnTo>
                <a:close/>
              </a:path>
              <a:path w="1981263" h="117982">
                <a:moveTo>
                  <a:pt x="72266" y="44741"/>
                </a:moveTo>
                <a:lnTo>
                  <a:pt x="31622" y="46481"/>
                </a:lnTo>
                <a:lnTo>
                  <a:pt x="50442" y="57465"/>
                </a:lnTo>
                <a:lnTo>
                  <a:pt x="72266" y="44741"/>
                </a:lnTo>
                <a:close/>
              </a:path>
              <a:path w="1981263" h="117982">
                <a:moveTo>
                  <a:pt x="94970" y="112902"/>
                </a:moveTo>
                <a:lnTo>
                  <a:pt x="101015" y="116458"/>
                </a:lnTo>
                <a:lnTo>
                  <a:pt x="108800" y="114426"/>
                </a:lnTo>
                <a:lnTo>
                  <a:pt x="112344" y="108330"/>
                </a:lnTo>
                <a:lnTo>
                  <a:pt x="115874" y="102234"/>
                </a:lnTo>
                <a:lnTo>
                  <a:pt x="113842" y="94487"/>
                </a:lnTo>
                <a:lnTo>
                  <a:pt x="107784" y="90931"/>
                </a:lnTo>
                <a:lnTo>
                  <a:pt x="72161" y="70141"/>
                </a:lnTo>
                <a:lnTo>
                  <a:pt x="25196" y="70103"/>
                </a:lnTo>
                <a:lnTo>
                  <a:pt x="72161" y="70141"/>
                </a:lnTo>
                <a:lnTo>
                  <a:pt x="31597" y="68452"/>
                </a:lnTo>
                <a:lnTo>
                  <a:pt x="25222" y="44703"/>
                </a:lnTo>
                <a:lnTo>
                  <a:pt x="0" y="57403"/>
                </a:lnTo>
                <a:lnTo>
                  <a:pt x="94970" y="112902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12064" y="4285488"/>
            <a:ext cx="345948" cy="1717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25373" y="4420362"/>
            <a:ext cx="119265" cy="1371688"/>
          </a:xfrm>
          <a:custGeom>
            <a:avLst/>
            <a:gdLst/>
            <a:ahLst/>
            <a:cxnLst/>
            <a:rect l="l" t="t" r="r" b="b"/>
            <a:pathLst>
              <a:path w="119265" h="1371688">
                <a:moveTo>
                  <a:pt x="58902" y="1321274"/>
                </a:moveTo>
                <a:lnTo>
                  <a:pt x="47646" y="72128"/>
                </a:lnTo>
                <a:lnTo>
                  <a:pt x="46219" y="1299473"/>
                </a:lnTo>
                <a:lnTo>
                  <a:pt x="47904" y="1340078"/>
                </a:lnTo>
                <a:lnTo>
                  <a:pt x="69850" y="1340091"/>
                </a:lnTo>
                <a:lnTo>
                  <a:pt x="58902" y="1321274"/>
                </a:lnTo>
                <a:close/>
              </a:path>
              <a:path w="119265" h="1371688">
                <a:moveTo>
                  <a:pt x="49415" y="31623"/>
                </a:moveTo>
                <a:lnTo>
                  <a:pt x="60357" y="50417"/>
                </a:lnTo>
                <a:lnTo>
                  <a:pt x="73046" y="72214"/>
                </a:lnTo>
                <a:lnTo>
                  <a:pt x="93776" y="107823"/>
                </a:lnTo>
                <a:lnTo>
                  <a:pt x="97307" y="113918"/>
                </a:lnTo>
                <a:lnTo>
                  <a:pt x="105079" y="115950"/>
                </a:lnTo>
                <a:lnTo>
                  <a:pt x="111150" y="112394"/>
                </a:lnTo>
                <a:lnTo>
                  <a:pt x="117208" y="108838"/>
                </a:lnTo>
                <a:lnTo>
                  <a:pt x="119265" y="101092"/>
                </a:lnTo>
                <a:lnTo>
                  <a:pt x="115735" y="94995"/>
                </a:lnTo>
                <a:lnTo>
                  <a:pt x="73101" y="25145"/>
                </a:lnTo>
                <a:lnTo>
                  <a:pt x="71361" y="31623"/>
                </a:lnTo>
                <a:lnTo>
                  <a:pt x="49415" y="31623"/>
                </a:lnTo>
                <a:close/>
              </a:path>
              <a:path w="119265" h="1371688">
                <a:moveTo>
                  <a:pt x="47701" y="25145"/>
                </a:moveTo>
                <a:lnTo>
                  <a:pt x="60426" y="0"/>
                </a:lnTo>
                <a:lnTo>
                  <a:pt x="4902" y="94868"/>
                </a:lnTo>
                <a:lnTo>
                  <a:pt x="1358" y="100964"/>
                </a:lnTo>
                <a:lnTo>
                  <a:pt x="3390" y="108712"/>
                </a:lnTo>
                <a:lnTo>
                  <a:pt x="9448" y="112268"/>
                </a:lnTo>
                <a:lnTo>
                  <a:pt x="15506" y="115824"/>
                </a:lnTo>
                <a:lnTo>
                  <a:pt x="23279" y="113792"/>
                </a:lnTo>
                <a:lnTo>
                  <a:pt x="26822" y="107695"/>
                </a:lnTo>
                <a:lnTo>
                  <a:pt x="47646" y="72128"/>
                </a:lnTo>
                <a:lnTo>
                  <a:pt x="47701" y="25145"/>
                </a:lnTo>
                <a:close/>
              </a:path>
              <a:path w="119265" h="1371688">
                <a:moveTo>
                  <a:pt x="46164" y="1346479"/>
                </a:moveTo>
                <a:lnTo>
                  <a:pt x="25488" y="1263840"/>
                </a:lnTo>
                <a:lnTo>
                  <a:pt x="21958" y="1257782"/>
                </a:lnTo>
                <a:lnTo>
                  <a:pt x="14185" y="1255725"/>
                </a:lnTo>
                <a:lnTo>
                  <a:pt x="8115" y="1259255"/>
                </a:lnTo>
                <a:lnTo>
                  <a:pt x="2057" y="1262786"/>
                </a:lnTo>
                <a:lnTo>
                  <a:pt x="0" y="1270558"/>
                </a:lnTo>
                <a:lnTo>
                  <a:pt x="3530" y="1276616"/>
                </a:lnTo>
                <a:lnTo>
                  <a:pt x="58839" y="1371688"/>
                </a:lnTo>
                <a:lnTo>
                  <a:pt x="71564" y="1346504"/>
                </a:lnTo>
                <a:lnTo>
                  <a:pt x="46164" y="1346479"/>
                </a:lnTo>
                <a:close/>
              </a:path>
              <a:path w="119265" h="1371688">
                <a:moveTo>
                  <a:pt x="115735" y="94995"/>
                </a:moveTo>
                <a:lnTo>
                  <a:pt x="60426" y="0"/>
                </a:lnTo>
                <a:lnTo>
                  <a:pt x="47701" y="25145"/>
                </a:lnTo>
                <a:lnTo>
                  <a:pt x="47646" y="72128"/>
                </a:lnTo>
                <a:lnTo>
                  <a:pt x="58902" y="1321274"/>
                </a:lnTo>
                <a:lnTo>
                  <a:pt x="69850" y="1340091"/>
                </a:lnTo>
                <a:lnTo>
                  <a:pt x="47904" y="1340078"/>
                </a:lnTo>
                <a:lnTo>
                  <a:pt x="46219" y="1299473"/>
                </a:lnTo>
                <a:lnTo>
                  <a:pt x="25488" y="1263840"/>
                </a:lnTo>
                <a:lnTo>
                  <a:pt x="46164" y="1346479"/>
                </a:lnTo>
                <a:lnTo>
                  <a:pt x="71564" y="1346504"/>
                </a:lnTo>
                <a:lnTo>
                  <a:pt x="58839" y="1371688"/>
                </a:lnTo>
                <a:lnTo>
                  <a:pt x="114363" y="1276743"/>
                </a:lnTo>
                <a:lnTo>
                  <a:pt x="117906" y="1270698"/>
                </a:lnTo>
                <a:lnTo>
                  <a:pt x="115874" y="1262913"/>
                </a:lnTo>
                <a:lnTo>
                  <a:pt x="109816" y="1259370"/>
                </a:lnTo>
                <a:lnTo>
                  <a:pt x="103759" y="1255826"/>
                </a:lnTo>
                <a:lnTo>
                  <a:pt x="95986" y="1257871"/>
                </a:lnTo>
                <a:lnTo>
                  <a:pt x="92443" y="1263929"/>
                </a:lnTo>
                <a:lnTo>
                  <a:pt x="71619" y="1299532"/>
                </a:lnTo>
                <a:lnTo>
                  <a:pt x="73046" y="72214"/>
                </a:lnTo>
                <a:lnTo>
                  <a:pt x="60357" y="50417"/>
                </a:lnTo>
                <a:lnTo>
                  <a:pt x="49415" y="31623"/>
                </a:lnTo>
                <a:lnTo>
                  <a:pt x="71361" y="31623"/>
                </a:lnTo>
                <a:lnTo>
                  <a:pt x="73101" y="25145"/>
                </a:lnTo>
                <a:lnTo>
                  <a:pt x="115735" y="94995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 txBox="1"/>
          <p:nvPr/>
        </p:nvSpPr>
        <p:spPr>
          <a:xfrm>
            <a:off x="444500" y="191069"/>
            <a:ext cx="399755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Canh</a:t>
            </a:r>
            <a:r>
              <a:rPr dirty="0" smtClean="0" baseline="3034" sz="5400" spc="-1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gi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ữ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2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ới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940" y="1447879"/>
            <a:ext cx="3967356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Ca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</a:t>
            </a:r>
            <a:r>
              <a:rPr dirty="0" smtClean="0" baseline="3150" sz="3900" spc="-34">
                <a:latin typeface="Constantia"/>
                <a:cs typeface="Constantia"/>
              </a:rPr>
              <a:t>ữ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theo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chiều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dọc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929436" y="2013430"/>
            <a:ext cx="2471157" cy="34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777" sz="3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777" sz="3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sử</a:t>
            </a:r>
            <a:r>
              <a:rPr dirty="0" smtClean="0" baseline="2275" sz="3600" spc="-5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dụng</a:t>
            </a:r>
            <a:r>
              <a:rPr dirty="0" smtClean="0" baseline="2275" sz="3600" spc="-25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p</a:t>
            </a:r>
            <a:r>
              <a:rPr dirty="0" smtClean="0" baseline="2275" sz="3600" spc="4">
                <a:latin typeface="Constantia"/>
                <a:cs typeface="Constantia"/>
              </a:rPr>
              <a:t>h</a:t>
            </a:r>
            <a:r>
              <a:rPr dirty="0" smtClean="0" baseline="2415" sz="3600" spc="-4">
                <a:latin typeface="Times New Roman"/>
                <a:cs typeface="Times New Roman"/>
              </a:rPr>
              <a:t>ư</a:t>
            </a:r>
            <a:r>
              <a:rPr dirty="0" smtClean="0" baseline="2415" sz="3600" spc="0">
                <a:latin typeface="Times New Roman"/>
                <a:cs typeface="Times New Roman"/>
              </a:rPr>
              <a:t>ơ</a:t>
            </a:r>
            <a:r>
              <a:rPr dirty="0" smtClean="0" baseline="2275" sz="3600" spc="0">
                <a:latin typeface="Constantia"/>
                <a:cs typeface="Constantia"/>
              </a:rPr>
              <a:t>ng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4610481" y="2013430"/>
            <a:ext cx="1909952" cy="895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675"/>
              </a:lnSpc>
              <a:spcBef>
                <a:spcPts val="133"/>
              </a:spcBef>
            </a:pPr>
            <a:r>
              <a:rPr dirty="0" smtClean="0" baseline="2415" sz="3600" spc="0">
                <a:latin typeface="Times New Roman"/>
                <a:cs typeface="Times New Roman"/>
              </a:rPr>
              <a:t>độ</a:t>
            </a:r>
            <a:r>
              <a:rPr dirty="0" smtClean="0" baseline="2415" sz="3600" spc="-59">
                <a:latin typeface="Times New Roman"/>
                <a:cs typeface="Times New Roman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abs</a:t>
            </a:r>
            <a:r>
              <a:rPr dirty="0" smtClean="0" baseline="2275" sz="3600" spc="-4">
                <a:latin typeface="Constantia"/>
                <a:cs typeface="Constantia"/>
              </a:rPr>
              <a:t>o</a:t>
            </a:r>
            <a:r>
              <a:rPr dirty="0" smtClean="0" baseline="2275" sz="3600" spc="0">
                <a:latin typeface="Constantia"/>
                <a:cs typeface="Constantia"/>
              </a:rPr>
              <a:t>lu</a:t>
            </a:r>
            <a:r>
              <a:rPr dirty="0" smtClean="0" baseline="2275" sz="3600" spc="-29">
                <a:latin typeface="Constantia"/>
                <a:cs typeface="Constantia"/>
              </a:rPr>
              <a:t>t</a:t>
            </a:r>
            <a:r>
              <a:rPr dirty="0" smtClean="0" baseline="2275" sz="3600" spc="0">
                <a:latin typeface="Constantia"/>
                <a:cs typeface="Constantia"/>
              </a:rPr>
              <a:t>e</a:t>
            </a:r>
            <a:endParaRPr sz="2400">
              <a:latin typeface="Constantia"/>
              <a:cs typeface="Constantia"/>
            </a:endParaRPr>
          </a:p>
          <a:p>
            <a:pPr marL="27000">
              <a:lnSpc>
                <a:spcPct val="101725"/>
              </a:lnSpc>
              <a:spcBef>
                <a:spcPts val="1256"/>
              </a:spcBef>
            </a:pPr>
            <a:r>
              <a:rPr dirty="0" smtClean="0" sz="2400" spc="0">
                <a:latin typeface="Constantia"/>
                <a:cs typeface="Constantia"/>
              </a:rPr>
              <a:t>biết</a:t>
            </a:r>
            <a:r>
              <a:rPr dirty="0" smtClean="0" sz="2400" spc="-1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chính</a:t>
            </a:r>
            <a:r>
              <a:rPr dirty="0" smtClean="0" sz="2400" spc="-100">
                <a:latin typeface="Constantia"/>
                <a:cs typeface="Constantia"/>
              </a:rPr>
              <a:t> </a:t>
            </a:r>
            <a:r>
              <a:rPr dirty="0" smtClean="0" sz="2400" spc="-9">
                <a:latin typeface="Constantia"/>
                <a:cs typeface="Constantia"/>
              </a:rPr>
              <a:t>x</a:t>
            </a:r>
            <a:r>
              <a:rPr dirty="0" smtClean="0" sz="2400" spc="0">
                <a:latin typeface="Constantia"/>
                <a:cs typeface="Constantia"/>
              </a:rPr>
              <a:t>ác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3398647" y="2029797"/>
            <a:ext cx="121442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pháp</a:t>
            </a:r>
            <a:r>
              <a:rPr dirty="0" smtClean="0" baseline="3413" sz="3600" spc="-94">
                <a:latin typeface="Constantia"/>
                <a:cs typeface="Constantia"/>
              </a:rPr>
              <a:t> </a:t>
            </a:r>
            <a:r>
              <a:rPr dirty="0" smtClean="0" baseline="3413" sz="3600" spc="-29">
                <a:latin typeface="Constantia"/>
                <a:cs typeface="Constantia"/>
              </a:rPr>
              <a:t>t</a:t>
            </a:r>
            <a:r>
              <a:rPr dirty="0" smtClean="0" baseline="3413" sz="3600" spc="0">
                <a:latin typeface="Constantia"/>
                <a:cs typeface="Constantia"/>
              </a:rPr>
              <a:t>ọa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9436" y="2562070"/>
            <a:ext cx="3695157" cy="34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777" sz="3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777" sz="3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để</a:t>
            </a:r>
            <a:r>
              <a:rPr dirty="0" smtClean="0" baseline="2415" sz="3600" spc="-59">
                <a:latin typeface="Times New Roman"/>
                <a:cs typeface="Times New Roman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dùng</a:t>
            </a:r>
            <a:r>
              <a:rPr dirty="0" smtClean="0" baseline="2275" sz="3600" spc="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kỹ</a:t>
            </a:r>
            <a:r>
              <a:rPr dirty="0" smtClean="0" baseline="2275" sz="3600" spc="-7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th</a:t>
            </a:r>
            <a:r>
              <a:rPr dirty="0" smtClean="0" baseline="2275" sz="3600" spc="4">
                <a:latin typeface="Constantia"/>
                <a:cs typeface="Constantia"/>
              </a:rPr>
              <a:t>u</a:t>
            </a:r>
            <a:r>
              <a:rPr dirty="0" smtClean="0" baseline="2275" sz="3600" spc="0">
                <a:latin typeface="Constantia"/>
                <a:cs typeface="Constantia"/>
              </a:rPr>
              <a:t>ật</a:t>
            </a:r>
            <a:r>
              <a:rPr dirty="0" smtClean="0" baseline="2275" sz="3600" spc="-6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n</a:t>
            </a:r>
            <a:r>
              <a:rPr dirty="0" smtClean="0" baseline="2275" sz="3600" spc="-54">
                <a:latin typeface="Constantia"/>
                <a:cs typeface="Constantia"/>
              </a:rPr>
              <a:t>à</a:t>
            </a:r>
            <a:r>
              <a:rPr dirty="0" smtClean="0" baseline="2275" sz="3600" spc="0">
                <a:latin typeface="Constantia"/>
                <a:cs typeface="Constantia"/>
              </a:rPr>
              <a:t>y</a:t>
            </a:r>
            <a:r>
              <a:rPr dirty="0" smtClean="0" baseline="2275" sz="3600" spc="-10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phải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517893" y="2562070"/>
            <a:ext cx="1984163" cy="34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0">
                <a:latin typeface="Constantia"/>
                <a:cs typeface="Constantia"/>
              </a:rPr>
              <a:t>kích</a:t>
            </a:r>
            <a:r>
              <a:rPr dirty="0" smtClean="0" baseline="2275" sz="3600" spc="-5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</a:t>
            </a:r>
            <a:r>
              <a:rPr dirty="0" smtClean="0" baseline="2275" sz="3600" spc="14">
                <a:latin typeface="Constantia"/>
                <a:cs typeface="Constantia"/>
              </a:rPr>
              <a:t>h</a:t>
            </a:r>
            <a:r>
              <a:rPr dirty="0" smtClean="0" baseline="2415" sz="3600" spc="-4">
                <a:latin typeface="Times New Roman"/>
                <a:cs typeface="Times New Roman"/>
              </a:rPr>
              <a:t>ư</a:t>
            </a:r>
            <a:r>
              <a:rPr dirty="0" smtClean="0" baseline="2415" sz="3600" spc="0">
                <a:latin typeface="Times New Roman"/>
                <a:cs typeface="Times New Roman"/>
              </a:rPr>
              <a:t>ớ</a:t>
            </a:r>
            <a:r>
              <a:rPr dirty="0" smtClean="0" baseline="2275" sz="3600" spc="0">
                <a:latin typeface="Constantia"/>
                <a:cs typeface="Constantia"/>
              </a:rPr>
              <a:t>c</a:t>
            </a:r>
            <a:r>
              <a:rPr dirty="0" smtClean="0" baseline="2275" sz="3600" spc="-10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của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176324" y="3127077"/>
            <a:ext cx="212181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thành</a:t>
            </a:r>
            <a:r>
              <a:rPr dirty="0" smtClean="0" baseline="3413" sz="3600" spc="-6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phần</a:t>
            </a:r>
            <a:r>
              <a:rPr dirty="0" smtClean="0" baseline="3413" sz="3600" spc="-100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cần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3291636" y="3127077"/>
            <a:ext cx="161249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canh</a:t>
            </a:r>
            <a:r>
              <a:rPr dirty="0" smtClean="0" baseline="3413" sz="3600" spc="-8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chỉnh.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831594" y="3961795"/>
            <a:ext cx="28393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onstantia"/>
                <a:cs typeface="Constantia"/>
              </a:rPr>
              <a:t>W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0775" y="4177784"/>
            <a:ext cx="2809356" cy="9596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3341">
              <a:lnSpc>
                <a:spcPts val="1930"/>
              </a:lnSpc>
              <a:spcBef>
                <a:spcPts val="96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p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0">
                <a:latin typeface="Lucida Sans Unicode"/>
                <a:cs typeface="Lucida Sans Unicode"/>
              </a:rPr>
              <a:t>sit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o</a:t>
            </a:r>
            <a:r>
              <a:rPr dirty="0" smtClean="0" baseline="8134" sz="2400" spc="9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:</a:t>
            </a:r>
            <a:r>
              <a:rPr dirty="0" smtClean="0" baseline="8134" sz="2400" spc="-48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b</a:t>
            </a:r>
            <a:r>
              <a:rPr dirty="0" smtClean="0" baseline="8134" sz="2400" spc="4">
                <a:latin typeface="Lucida Sans Unicode"/>
                <a:cs typeface="Lucida Sans Unicode"/>
              </a:rPr>
              <a:t>s</a:t>
            </a:r>
            <a:r>
              <a:rPr dirty="0" smtClean="0" baseline="8134" sz="2400" spc="0">
                <a:latin typeface="Lucida Sans Unicode"/>
                <a:cs typeface="Lucida Sans Unicode"/>
              </a:rPr>
              <a:t>olu</a:t>
            </a:r>
            <a:r>
              <a:rPr dirty="0" smtClean="0" baseline="8134" sz="2400" spc="4">
                <a:latin typeface="Lucida Sans Unicode"/>
                <a:cs typeface="Lucida Sans Unicode"/>
              </a:rPr>
              <a:t>t</a:t>
            </a:r>
            <a:r>
              <a:rPr dirty="0" smtClean="0" baseline="8134" sz="2400" spc="0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1985"/>
              </a:lnSpc>
              <a:spcBef>
                <a:spcPts val="2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t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0">
                <a:latin typeface="Lucida Sans Unicode"/>
                <a:cs typeface="Lucida Sans Unicode"/>
              </a:rPr>
              <a:t>p:</a:t>
            </a:r>
            <a:r>
              <a:rPr dirty="0" smtClean="0" baseline="8134" sz="2400" spc="-5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latin typeface="Lucida Sans Unicode"/>
                <a:cs typeface="Lucida Sans Unicode"/>
              </a:rPr>
              <a:t>50%</a:t>
            </a:r>
            <a:r>
              <a:rPr dirty="0" smtClean="0" baseline="8134" sz="2400" spc="-5"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/*</a:t>
            </a:r>
            <a:r>
              <a:rPr dirty="0" smtClean="0" baseline="8134" sz="2400" spc="-6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8134" sz="2400" spc="4">
                <a:solidFill>
                  <a:srgbClr val="00AF50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8134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8134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solidFill>
                  <a:srgbClr val="00AF50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8134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à</a:t>
            </a:r>
            <a:r>
              <a:rPr dirty="0" smtClean="0" baseline="8134" sz="2400" spc="1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134" sz="2400" spc="9">
                <a:solidFill>
                  <a:srgbClr val="00AF50"/>
                </a:solidFill>
                <a:latin typeface="Lucida Sans Unicode"/>
                <a:cs typeface="Lucida Sans Unicode"/>
              </a:rPr>
              <a:t>v</a:t>
            </a:r>
            <a:r>
              <a:rPr dirty="0" smtClean="0" baseline="10870" sz="2400" spc="0">
                <a:solidFill>
                  <a:srgbClr val="00AF50"/>
                </a:solidFill>
                <a:latin typeface="Arial"/>
                <a:cs typeface="Arial"/>
              </a:rPr>
              <a:t>ị</a:t>
            </a:r>
            <a:r>
              <a:rPr dirty="0" smtClean="0" baseline="10870" sz="2400" spc="43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mtClean="0" baseline="8134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trí</a:t>
            </a:r>
            <a:r>
              <a:rPr dirty="0" smtClean="0" baseline="8134" sz="2400" spc="-2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8134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gi</a:t>
            </a:r>
            <a:r>
              <a:rPr dirty="0" smtClean="0" baseline="10870" sz="2400" spc="0">
                <a:solidFill>
                  <a:srgbClr val="00AF50"/>
                </a:solidFill>
                <a:latin typeface="Arial"/>
                <a:cs typeface="Arial"/>
              </a:rPr>
              <a:t>ữ</a:t>
            </a:r>
            <a:r>
              <a:rPr dirty="0" smtClean="0" baseline="8134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a</a:t>
            </a:r>
            <a:endParaRPr sz="1600">
              <a:latin typeface="Lucida Sans Unicode"/>
              <a:cs typeface="Lucida Sans Unicode"/>
            </a:endParaRPr>
          </a:p>
          <a:p>
            <a:pPr marL="12700" marR="33341">
              <a:lnSpc>
                <a:spcPts val="1870"/>
              </a:lnSpc>
            </a:pPr>
            <a:r>
              <a:rPr dirty="0" smtClean="0" baseline="9490" sz="2400" spc="0">
                <a:latin typeface="Lucida Sans Unicode"/>
                <a:cs typeface="Lucida Sans Unicode"/>
              </a:rPr>
              <a:t>m</a:t>
            </a:r>
            <a:r>
              <a:rPr dirty="0" smtClean="0" baseline="9490" sz="2400" spc="-9">
                <a:latin typeface="Lucida Sans Unicode"/>
                <a:cs typeface="Lucida Sans Unicode"/>
              </a:rPr>
              <a:t>a</a:t>
            </a:r>
            <a:r>
              <a:rPr dirty="0" smtClean="0" baseline="9490" sz="2400" spc="0">
                <a:latin typeface="Lucida Sans Unicode"/>
                <a:cs typeface="Lucida Sans Unicode"/>
              </a:rPr>
              <a:t>rg</a:t>
            </a:r>
            <a:r>
              <a:rPr dirty="0" smtClean="0" baseline="9490" sz="2400" spc="-9">
                <a:latin typeface="Lucida Sans Unicode"/>
                <a:cs typeface="Lucida Sans Unicode"/>
              </a:rPr>
              <a:t>i</a:t>
            </a:r>
            <a:r>
              <a:rPr dirty="0" smtClean="0" baseline="9490" sz="2400" spc="4">
                <a:latin typeface="Lucida Sans Unicode"/>
                <a:cs typeface="Lucida Sans Unicode"/>
              </a:rPr>
              <a:t>n</a:t>
            </a:r>
            <a:r>
              <a:rPr dirty="0" smtClean="0" baseline="9490" sz="2400" spc="0">
                <a:latin typeface="Lucida Sans Unicode"/>
                <a:cs typeface="Lucida Sans Unicode"/>
              </a:rPr>
              <a:t>:</a:t>
            </a:r>
            <a:r>
              <a:rPr dirty="0" smtClean="0" baseline="9490" sz="2400" spc="-9">
                <a:latin typeface="Lucida Sans Unicode"/>
                <a:cs typeface="Lucida Sans Unicode"/>
              </a:rPr>
              <a:t> </a:t>
            </a:r>
            <a:r>
              <a:rPr dirty="0" smtClean="0" baseline="9490" sz="2400" spc="14">
                <a:solidFill>
                  <a:srgbClr val="FF0000"/>
                </a:solidFill>
                <a:latin typeface="Lucida Sans Unicode"/>
                <a:cs typeface="Lucida Sans Unicode"/>
              </a:rPr>
              <a:t>-</a:t>
            </a:r>
            <a:r>
              <a:rPr dirty="0" smtClean="0" baseline="9490" sz="2400" spc="14">
                <a:solidFill>
                  <a:srgbClr val="FF0000"/>
                </a:solidFill>
                <a:latin typeface="Lucida Sans Unicode"/>
                <a:cs typeface="Lucida Sans Unicode"/>
              </a:rPr>
              <a:t>h</a:t>
            </a:r>
            <a:r>
              <a:rPr dirty="0" smtClean="0" baseline="9490" sz="2400" spc="14">
                <a:solidFill>
                  <a:srgbClr val="FF0000"/>
                </a:solidFill>
                <a:latin typeface="Lucida Sans Unicode"/>
                <a:cs typeface="Lucida Sans Unicode"/>
              </a:rPr>
              <a:t>/</a:t>
            </a:r>
            <a:r>
              <a:rPr dirty="0" smtClean="0" baseline="9490" sz="2400" spc="0">
                <a:solidFill>
                  <a:srgbClr val="FF0000"/>
                </a:solidFill>
                <a:latin typeface="Lucida Sans Unicode"/>
                <a:cs typeface="Lucida Sans Unicode"/>
              </a:rPr>
              <a:t>2</a:t>
            </a:r>
            <a:r>
              <a:rPr dirty="0" smtClean="0" baseline="9490" sz="2400" spc="-62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9490" sz="2400" spc="0">
                <a:latin typeface="Lucida Sans Unicode"/>
                <a:cs typeface="Lucida Sans Unicode"/>
              </a:rPr>
              <a:t>0</a:t>
            </a:r>
            <a:r>
              <a:rPr dirty="0" smtClean="0" baseline="9490" sz="2400" spc="0">
                <a:latin typeface="Lucida Sans Unicode"/>
                <a:cs typeface="Lucida Sans Unicode"/>
              </a:rPr>
              <a:t> </a:t>
            </a:r>
            <a:r>
              <a:rPr dirty="0" smtClean="0" baseline="9490" sz="2400" spc="0">
                <a:latin typeface="Lucida Sans Unicode"/>
                <a:cs typeface="Lucida Sans Unicode"/>
              </a:rPr>
              <a:t>0</a:t>
            </a:r>
            <a:r>
              <a:rPr dirty="0" smtClean="0" baseline="9490" sz="2400" spc="0">
                <a:latin typeface="Lucida Sans Unicode"/>
                <a:cs typeface="Lucida Sans Unicode"/>
              </a:rPr>
              <a:t> </a:t>
            </a:r>
            <a:r>
              <a:rPr dirty="0" smtClean="0" baseline="9490" sz="2400" spc="0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  <a:p>
            <a:pPr marL="12700" marR="33341">
              <a:lnSpc>
                <a:spcPts val="1775"/>
              </a:lnSpc>
            </a:pPr>
            <a:r>
              <a:rPr dirty="0" smtClean="0" baseline="5423" sz="2400" spc="0">
                <a:latin typeface="Lucida Sans Unicode"/>
                <a:cs typeface="Lucida Sans Unicode"/>
              </a:rPr>
              <a:t>He</a:t>
            </a:r>
            <a:r>
              <a:rPr dirty="0" smtClean="0" baseline="5423" sz="2400" spc="-4">
                <a:latin typeface="Lucida Sans Unicode"/>
                <a:cs typeface="Lucida Sans Unicode"/>
              </a:rPr>
              <a:t>i</a:t>
            </a:r>
            <a:r>
              <a:rPr dirty="0" smtClean="0" baseline="5423" sz="2400" spc="0">
                <a:latin typeface="Lucida Sans Unicode"/>
                <a:cs typeface="Lucida Sans Unicode"/>
              </a:rPr>
              <a:t>ght:</a:t>
            </a:r>
            <a:r>
              <a:rPr dirty="0" smtClean="0" baseline="5423" sz="2400" spc="-41">
                <a:latin typeface="Lucida Sans Unicode"/>
                <a:cs typeface="Lucida Sans Unicode"/>
              </a:rPr>
              <a:t> </a:t>
            </a:r>
            <a:r>
              <a:rPr dirty="0" smtClean="0" baseline="5423" sz="2400" spc="14">
                <a:solidFill>
                  <a:srgbClr val="FF0000"/>
                </a:solidFill>
                <a:latin typeface="Lucida Sans Unicode"/>
                <a:cs typeface="Lucida Sans Unicode"/>
              </a:rPr>
              <a:t>h</a:t>
            </a:r>
            <a:r>
              <a:rPr dirty="0" smtClean="0" baseline="5423" sz="2400" spc="0">
                <a:latin typeface="Lucida Sans Unicode"/>
                <a:cs typeface="Lucida Sans Unicode"/>
              </a:rPr>
              <a:t>;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79039" y="4408136"/>
            <a:ext cx="387332" cy="2476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c</a:t>
            </a:r>
            <a:r>
              <a:rPr dirty="0" smtClean="0" baseline="5435" sz="2400" spc="0">
                <a:solidFill>
                  <a:srgbClr val="00AF50"/>
                </a:solidFill>
                <a:latin typeface="Arial"/>
                <a:cs typeface="Arial"/>
              </a:rPr>
              <a:t>ủ</a:t>
            </a: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73860" y="4408136"/>
            <a:ext cx="585486" cy="2476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chi</a:t>
            </a:r>
            <a:r>
              <a:rPr dirty="0" smtClean="0" baseline="5435" sz="2400" spc="0">
                <a:solidFill>
                  <a:srgbClr val="00AF50"/>
                </a:solidFill>
                <a:latin typeface="Arial"/>
                <a:cs typeface="Arial"/>
              </a:rPr>
              <a:t>ề</a:t>
            </a: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u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466357" y="4427720"/>
            <a:ext cx="599141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c</a:t>
            </a:r>
            <a:r>
              <a:rPr dirty="0" smtClean="0" baseline="5423" sz="2400" spc="-4">
                <a:solidFill>
                  <a:srgbClr val="00AF5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o*/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5028747"/>
            <a:ext cx="24918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00948" y="6504716"/>
            <a:ext cx="35831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06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0600" y="4419600"/>
            <a:ext cx="1981200" cy="137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438400" y="1981200"/>
            <a:ext cx="5410200" cy="3886200"/>
          </a:xfrm>
          <a:custGeom>
            <a:avLst/>
            <a:gdLst/>
            <a:ahLst/>
            <a:cxnLst/>
            <a:rect l="l" t="t" r="r" b="b"/>
            <a:pathLst>
              <a:path w="5410200" h="3886200">
                <a:moveTo>
                  <a:pt x="0" y="3886200"/>
                </a:moveTo>
                <a:lnTo>
                  <a:pt x="5410200" y="3886200"/>
                </a:lnTo>
                <a:lnTo>
                  <a:pt x="5410200" y="0"/>
                </a:lnTo>
                <a:lnTo>
                  <a:pt x="0" y="0"/>
                </a:lnTo>
                <a:lnTo>
                  <a:pt x="0" y="3886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438400" y="1981200"/>
            <a:ext cx="5410200" cy="3886200"/>
          </a:xfrm>
          <a:custGeom>
            <a:avLst/>
            <a:gdLst/>
            <a:ahLst/>
            <a:cxnLst/>
            <a:rect l="l" t="t" r="r" b="b"/>
            <a:pathLst>
              <a:path w="5410200" h="3886200">
                <a:moveTo>
                  <a:pt x="0" y="3886200"/>
                </a:moveTo>
                <a:lnTo>
                  <a:pt x="5410200" y="3886200"/>
                </a:lnTo>
                <a:lnTo>
                  <a:pt x="5410200" y="0"/>
                </a:lnTo>
                <a:lnTo>
                  <a:pt x="0" y="0"/>
                </a:lnTo>
                <a:lnTo>
                  <a:pt x="0" y="3886200"/>
                </a:lnTo>
                <a:close/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374392" y="3121152"/>
            <a:ext cx="3557015" cy="1652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438400" y="3146679"/>
            <a:ext cx="3429000" cy="152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2438400" y="3146679"/>
            <a:ext cx="3429000" cy="1524000"/>
          </a:xfrm>
          <a:custGeom>
            <a:avLst/>
            <a:gdLst/>
            <a:ahLst/>
            <a:cxnLst/>
            <a:rect l="l" t="t" r="r" b="b"/>
            <a:pathLst>
              <a:path w="3429000" h="1524000">
                <a:moveTo>
                  <a:pt x="0" y="1524000"/>
                </a:moveTo>
                <a:lnTo>
                  <a:pt x="3429000" y="1524000"/>
                </a:lnTo>
                <a:lnTo>
                  <a:pt x="3429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1524000" y="3886200"/>
            <a:ext cx="1752600" cy="0"/>
          </a:xfrm>
          <a:custGeom>
            <a:avLst/>
            <a:gdLst/>
            <a:ahLst/>
            <a:cxnLst/>
            <a:rect l="l" t="t" r="r" b="b"/>
            <a:pathLst>
              <a:path w="1752600" h="0">
                <a:moveTo>
                  <a:pt x="0" y="0"/>
                </a:moveTo>
                <a:lnTo>
                  <a:pt x="1752600" y="0"/>
                </a:lnTo>
              </a:path>
            </a:pathLst>
          </a:custGeom>
          <a:ln w="9525">
            <a:solidFill>
              <a:srgbClr val="055092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211324" y="2933700"/>
            <a:ext cx="457200" cy="97383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354332" y="3124073"/>
            <a:ext cx="170905" cy="685926"/>
          </a:xfrm>
          <a:custGeom>
            <a:avLst/>
            <a:gdLst/>
            <a:ahLst/>
            <a:cxnLst/>
            <a:rect l="l" t="t" r="r" b="b"/>
            <a:pathLst>
              <a:path w="170905" h="685926">
                <a:moveTo>
                  <a:pt x="161537" y="168782"/>
                </a:moveTo>
                <a:lnTo>
                  <a:pt x="166087" y="165112"/>
                </a:lnTo>
                <a:lnTo>
                  <a:pt x="170905" y="154461"/>
                </a:lnTo>
                <a:lnTo>
                  <a:pt x="168395" y="142748"/>
                </a:lnTo>
                <a:lnTo>
                  <a:pt x="104641" y="37846"/>
                </a:lnTo>
                <a:lnTo>
                  <a:pt x="101974" y="47498"/>
                </a:lnTo>
                <a:lnTo>
                  <a:pt x="69081" y="47371"/>
                </a:lnTo>
                <a:lnTo>
                  <a:pt x="66541" y="37846"/>
                </a:lnTo>
                <a:lnTo>
                  <a:pt x="2152" y="142366"/>
                </a:lnTo>
                <a:lnTo>
                  <a:pt x="0" y="147753"/>
                </a:lnTo>
                <a:lnTo>
                  <a:pt x="1056" y="159404"/>
                </a:lnTo>
                <a:lnTo>
                  <a:pt x="9010" y="168401"/>
                </a:lnTo>
                <a:lnTo>
                  <a:pt x="14344" y="170543"/>
                </a:lnTo>
                <a:lnTo>
                  <a:pt x="26023" y="169535"/>
                </a:lnTo>
                <a:lnTo>
                  <a:pt x="35045" y="161671"/>
                </a:lnTo>
                <a:lnTo>
                  <a:pt x="66376" y="108224"/>
                </a:lnTo>
                <a:lnTo>
                  <a:pt x="85484" y="75628"/>
                </a:lnTo>
                <a:lnTo>
                  <a:pt x="104476" y="108346"/>
                </a:lnTo>
                <a:lnTo>
                  <a:pt x="135502" y="161798"/>
                </a:lnTo>
                <a:lnTo>
                  <a:pt x="139213" y="166397"/>
                </a:lnTo>
                <a:lnTo>
                  <a:pt x="149850" y="171249"/>
                </a:lnTo>
                <a:lnTo>
                  <a:pt x="161537" y="168782"/>
                </a:lnTo>
                <a:close/>
              </a:path>
              <a:path w="170905" h="685926">
                <a:moveTo>
                  <a:pt x="85718" y="0"/>
                </a:moveTo>
                <a:lnTo>
                  <a:pt x="2152" y="142366"/>
                </a:lnTo>
                <a:lnTo>
                  <a:pt x="66541" y="37846"/>
                </a:lnTo>
                <a:lnTo>
                  <a:pt x="69081" y="47371"/>
                </a:lnTo>
                <a:lnTo>
                  <a:pt x="101974" y="47498"/>
                </a:lnTo>
                <a:lnTo>
                  <a:pt x="104641" y="37846"/>
                </a:lnTo>
                <a:lnTo>
                  <a:pt x="168395" y="142748"/>
                </a:lnTo>
                <a:lnTo>
                  <a:pt x="85718" y="0"/>
                </a:lnTo>
                <a:close/>
              </a:path>
              <a:path w="170905" h="685926">
                <a:moveTo>
                  <a:pt x="104476" y="108346"/>
                </a:moveTo>
                <a:lnTo>
                  <a:pt x="85484" y="75628"/>
                </a:lnTo>
                <a:lnTo>
                  <a:pt x="66376" y="108224"/>
                </a:lnTo>
                <a:lnTo>
                  <a:pt x="65017" y="685926"/>
                </a:lnTo>
                <a:lnTo>
                  <a:pt x="103117" y="685926"/>
                </a:lnTo>
                <a:lnTo>
                  <a:pt x="104476" y="108346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324608" y="377024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494" y="125005"/>
                </a:lnTo>
                <a:lnTo>
                  <a:pt x="2731" y="139248"/>
                </a:lnTo>
                <a:lnTo>
                  <a:pt x="6666" y="152852"/>
                </a:lnTo>
                <a:lnTo>
                  <a:pt x="12185" y="165702"/>
                </a:lnTo>
                <a:lnTo>
                  <a:pt x="19174" y="177685"/>
                </a:lnTo>
                <a:lnTo>
                  <a:pt x="27519" y="188686"/>
                </a:lnTo>
                <a:lnTo>
                  <a:pt x="37105" y="198590"/>
                </a:lnTo>
                <a:lnTo>
                  <a:pt x="47819" y="207284"/>
                </a:lnTo>
                <a:lnTo>
                  <a:pt x="59546" y="214653"/>
                </a:lnTo>
                <a:lnTo>
                  <a:pt x="72171" y="220583"/>
                </a:lnTo>
                <a:lnTo>
                  <a:pt x="85581" y="224961"/>
                </a:lnTo>
                <a:lnTo>
                  <a:pt x="99662" y="227671"/>
                </a:lnTo>
                <a:lnTo>
                  <a:pt x="114300" y="228600"/>
                </a:lnTo>
                <a:lnTo>
                  <a:pt x="125005" y="228105"/>
                </a:lnTo>
                <a:lnTo>
                  <a:pt x="139248" y="225868"/>
                </a:lnTo>
                <a:lnTo>
                  <a:pt x="152852" y="221933"/>
                </a:lnTo>
                <a:lnTo>
                  <a:pt x="165702" y="216414"/>
                </a:lnTo>
                <a:lnTo>
                  <a:pt x="177685" y="209425"/>
                </a:lnTo>
                <a:lnTo>
                  <a:pt x="188686" y="201080"/>
                </a:lnTo>
                <a:lnTo>
                  <a:pt x="198590" y="191494"/>
                </a:lnTo>
                <a:lnTo>
                  <a:pt x="207284" y="180780"/>
                </a:lnTo>
                <a:lnTo>
                  <a:pt x="214653" y="169053"/>
                </a:lnTo>
                <a:lnTo>
                  <a:pt x="220583" y="156428"/>
                </a:lnTo>
                <a:lnTo>
                  <a:pt x="224961" y="143018"/>
                </a:lnTo>
                <a:lnTo>
                  <a:pt x="227671" y="128937"/>
                </a:lnTo>
                <a:lnTo>
                  <a:pt x="228600" y="114300"/>
                </a:lnTo>
                <a:lnTo>
                  <a:pt x="228105" y="103594"/>
                </a:lnTo>
                <a:lnTo>
                  <a:pt x="225868" y="89351"/>
                </a:lnTo>
                <a:lnTo>
                  <a:pt x="221933" y="75747"/>
                </a:lnTo>
                <a:lnTo>
                  <a:pt x="216414" y="62897"/>
                </a:lnTo>
                <a:lnTo>
                  <a:pt x="209425" y="50914"/>
                </a:lnTo>
                <a:lnTo>
                  <a:pt x="201080" y="39913"/>
                </a:lnTo>
                <a:lnTo>
                  <a:pt x="191494" y="30009"/>
                </a:lnTo>
                <a:lnTo>
                  <a:pt x="180780" y="21315"/>
                </a:lnTo>
                <a:lnTo>
                  <a:pt x="169053" y="13946"/>
                </a:lnTo>
                <a:lnTo>
                  <a:pt x="156428" y="8016"/>
                </a:lnTo>
                <a:lnTo>
                  <a:pt x="143018" y="3638"/>
                </a:lnTo>
                <a:lnTo>
                  <a:pt x="128937" y="928"/>
                </a:lnTo>
                <a:lnTo>
                  <a:pt x="114300" y="0"/>
                </a:lnTo>
                <a:lnTo>
                  <a:pt x="103594" y="494"/>
                </a:lnTo>
                <a:lnTo>
                  <a:pt x="89351" y="2731"/>
                </a:lnTo>
                <a:lnTo>
                  <a:pt x="75747" y="6666"/>
                </a:lnTo>
                <a:lnTo>
                  <a:pt x="62897" y="12185"/>
                </a:lnTo>
                <a:lnTo>
                  <a:pt x="50914" y="19174"/>
                </a:lnTo>
                <a:lnTo>
                  <a:pt x="39913" y="27519"/>
                </a:lnTo>
                <a:lnTo>
                  <a:pt x="30009" y="37105"/>
                </a:lnTo>
                <a:lnTo>
                  <a:pt x="21315" y="47819"/>
                </a:lnTo>
                <a:lnTo>
                  <a:pt x="13946" y="59546"/>
                </a:lnTo>
                <a:lnTo>
                  <a:pt x="8016" y="72171"/>
                </a:lnTo>
                <a:lnTo>
                  <a:pt x="3638" y="85581"/>
                </a:lnTo>
                <a:lnTo>
                  <a:pt x="928" y="99662"/>
                </a:lnTo>
                <a:lnTo>
                  <a:pt x="0" y="1143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324608" y="3770249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928" y="99662"/>
                </a:lnTo>
                <a:lnTo>
                  <a:pt x="3638" y="85581"/>
                </a:lnTo>
                <a:lnTo>
                  <a:pt x="8016" y="72171"/>
                </a:lnTo>
                <a:lnTo>
                  <a:pt x="13946" y="59546"/>
                </a:lnTo>
                <a:lnTo>
                  <a:pt x="21315" y="47819"/>
                </a:lnTo>
                <a:lnTo>
                  <a:pt x="30009" y="37105"/>
                </a:lnTo>
                <a:lnTo>
                  <a:pt x="39913" y="27519"/>
                </a:lnTo>
                <a:lnTo>
                  <a:pt x="50914" y="19174"/>
                </a:lnTo>
                <a:lnTo>
                  <a:pt x="62897" y="12185"/>
                </a:lnTo>
                <a:lnTo>
                  <a:pt x="75747" y="6666"/>
                </a:lnTo>
                <a:lnTo>
                  <a:pt x="89351" y="2731"/>
                </a:lnTo>
                <a:lnTo>
                  <a:pt x="103594" y="494"/>
                </a:lnTo>
                <a:lnTo>
                  <a:pt x="114300" y="0"/>
                </a:lnTo>
                <a:lnTo>
                  <a:pt x="128937" y="928"/>
                </a:lnTo>
                <a:lnTo>
                  <a:pt x="143018" y="3638"/>
                </a:lnTo>
                <a:lnTo>
                  <a:pt x="156428" y="8016"/>
                </a:lnTo>
                <a:lnTo>
                  <a:pt x="169053" y="13946"/>
                </a:lnTo>
                <a:lnTo>
                  <a:pt x="180780" y="21315"/>
                </a:lnTo>
                <a:lnTo>
                  <a:pt x="191494" y="30009"/>
                </a:lnTo>
                <a:lnTo>
                  <a:pt x="201080" y="39913"/>
                </a:lnTo>
                <a:lnTo>
                  <a:pt x="209425" y="50914"/>
                </a:lnTo>
                <a:lnTo>
                  <a:pt x="216414" y="62897"/>
                </a:lnTo>
                <a:lnTo>
                  <a:pt x="221933" y="75747"/>
                </a:lnTo>
                <a:lnTo>
                  <a:pt x="225868" y="89351"/>
                </a:lnTo>
                <a:lnTo>
                  <a:pt x="228105" y="103594"/>
                </a:lnTo>
                <a:lnTo>
                  <a:pt x="228600" y="114300"/>
                </a:lnTo>
                <a:lnTo>
                  <a:pt x="227671" y="128937"/>
                </a:lnTo>
                <a:lnTo>
                  <a:pt x="224961" y="143018"/>
                </a:lnTo>
                <a:lnTo>
                  <a:pt x="220583" y="156428"/>
                </a:lnTo>
                <a:lnTo>
                  <a:pt x="214653" y="169053"/>
                </a:lnTo>
                <a:lnTo>
                  <a:pt x="207284" y="180780"/>
                </a:lnTo>
                <a:lnTo>
                  <a:pt x="198590" y="191494"/>
                </a:lnTo>
                <a:lnTo>
                  <a:pt x="188686" y="201080"/>
                </a:lnTo>
                <a:lnTo>
                  <a:pt x="177685" y="209425"/>
                </a:lnTo>
                <a:lnTo>
                  <a:pt x="165702" y="216414"/>
                </a:lnTo>
                <a:lnTo>
                  <a:pt x="152852" y="221933"/>
                </a:lnTo>
                <a:lnTo>
                  <a:pt x="139248" y="225868"/>
                </a:lnTo>
                <a:lnTo>
                  <a:pt x="125005" y="228105"/>
                </a:lnTo>
                <a:lnTo>
                  <a:pt x="114300" y="228600"/>
                </a:lnTo>
                <a:lnTo>
                  <a:pt x="99662" y="227671"/>
                </a:lnTo>
                <a:lnTo>
                  <a:pt x="85581" y="224961"/>
                </a:lnTo>
                <a:lnTo>
                  <a:pt x="72171" y="220583"/>
                </a:lnTo>
                <a:lnTo>
                  <a:pt x="59546" y="214653"/>
                </a:lnTo>
                <a:lnTo>
                  <a:pt x="47819" y="207284"/>
                </a:lnTo>
                <a:lnTo>
                  <a:pt x="37105" y="198590"/>
                </a:lnTo>
                <a:lnTo>
                  <a:pt x="27519" y="188686"/>
                </a:lnTo>
                <a:lnTo>
                  <a:pt x="19174" y="177685"/>
                </a:lnTo>
                <a:lnTo>
                  <a:pt x="12185" y="165702"/>
                </a:lnTo>
                <a:lnTo>
                  <a:pt x="6666" y="152852"/>
                </a:lnTo>
                <a:lnTo>
                  <a:pt x="2731" y="139248"/>
                </a:lnTo>
                <a:lnTo>
                  <a:pt x="494" y="125005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107557" y="3149980"/>
            <a:ext cx="103504" cy="1524000"/>
          </a:xfrm>
          <a:custGeom>
            <a:avLst/>
            <a:gdLst/>
            <a:ahLst/>
            <a:cxnLst/>
            <a:rect l="l" t="t" r="r" b="b"/>
            <a:pathLst>
              <a:path w="103504" h="1524000">
                <a:moveTo>
                  <a:pt x="45465" y="545973"/>
                </a:moveTo>
                <a:lnTo>
                  <a:pt x="45465" y="596773"/>
                </a:lnTo>
                <a:lnTo>
                  <a:pt x="58165" y="596773"/>
                </a:lnTo>
                <a:lnTo>
                  <a:pt x="58165" y="545973"/>
                </a:lnTo>
                <a:lnTo>
                  <a:pt x="45465" y="545973"/>
                </a:lnTo>
                <a:close/>
              </a:path>
              <a:path w="103504" h="1524000">
                <a:moveTo>
                  <a:pt x="45465" y="634873"/>
                </a:moveTo>
                <a:lnTo>
                  <a:pt x="45465" y="685673"/>
                </a:lnTo>
                <a:lnTo>
                  <a:pt x="58165" y="685673"/>
                </a:lnTo>
                <a:lnTo>
                  <a:pt x="58165" y="634873"/>
                </a:lnTo>
                <a:lnTo>
                  <a:pt x="45465" y="634873"/>
                </a:lnTo>
                <a:close/>
              </a:path>
              <a:path w="103504" h="1524000">
                <a:moveTo>
                  <a:pt x="45465" y="723773"/>
                </a:moveTo>
                <a:lnTo>
                  <a:pt x="45465" y="774573"/>
                </a:lnTo>
                <a:lnTo>
                  <a:pt x="58165" y="774573"/>
                </a:lnTo>
                <a:lnTo>
                  <a:pt x="58165" y="723773"/>
                </a:lnTo>
                <a:lnTo>
                  <a:pt x="45465" y="723773"/>
                </a:lnTo>
                <a:close/>
              </a:path>
              <a:path w="103504" h="1524000">
                <a:moveTo>
                  <a:pt x="45465" y="812673"/>
                </a:moveTo>
                <a:lnTo>
                  <a:pt x="45465" y="863473"/>
                </a:lnTo>
                <a:lnTo>
                  <a:pt x="58165" y="863473"/>
                </a:lnTo>
                <a:lnTo>
                  <a:pt x="58165" y="812673"/>
                </a:lnTo>
                <a:lnTo>
                  <a:pt x="45465" y="812673"/>
                </a:lnTo>
                <a:close/>
              </a:path>
              <a:path w="103504" h="1524000">
                <a:moveTo>
                  <a:pt x="45465" y="901573"/>
                </a:moveTo>
                <a:lnTo>
                  <a:pt x="45465" y="952373"/>
                </a:lnTo>
                <a:lnTo>
                  <a:pt x="58165" y="952373"/>
                </a:lnTo>
                <a:lnTo>
                  <a:pt x="58165" y="901573"/>
                </a:lnTo>
                <a:lnTo>
                  <a:pt x="45465" y="901573"/>
                </a:lnTo>
                <a:close/>
              </a:path>
              <a:path w="103504" h="1524000">
                <a:moveTo>
                  <a:pt x="45465" y="990473"/>
                </a:moveTo>
                <a:lnTo>
                  <a:pt x="45465" y="1041273"/>
                </a:lnTo>
                <a:lnTo>
                  <a:pt x="58165" y="1041273"/>
                </a:lnTo>
                <a:lnTo>
                  <a:pt x="58165" y="990473"/>
                </a:lnTo>
                <a:lnTo>
                  <a:pt x="45465" y="990473"/>
                </a:lnTo>
                <a:close/>
              </a:path>
              <a:path w="103504" h="1524000">
                <a:moveTo>
                  <a:pt x="45465" y="1079373"/>
                </a:moveTo>
                <a:lnTo>
                  <a:pt x="45465" y="1130173"/>
                </a:lnTo>
                <a:lnTo>
                  <a:pt x="58165" y="1130173"/>
                </a:lnTo>
                <a:lnTo>
                  <a:pt x="58165" y="1079373"/>
                </a:lnTo>
                <a:lnTo>
                  <a:pt x="45465" y="1079373"/>
                </a:lnTo>
                <a:close/>
              </a:path>
              <a:path w="103504" h="1524000">
                <a:moveTo>
                  <a:pt x="45465" y="1168273"/>
                </a:moveTo>
                <a:lnTo>
                  <a:pt x="45465" y="1219073"/>
                </a:lnTo>
                <a:lnTo>
                  <a:pt x="58165" y="1219073"/>
                </a:lnTo>
                <a:lnTo>
                  <a:pt x="58165" y="1168273"/>
                </a:lnTo>
                <a:lnTo>
                  <a:pt x="45465" y="1168273"/>
                </a:lnTo>
                <a:close/>
              </a:path>
              <a:path w="103504" h="1524000">
                <a:moveTo>
                  <a:pt x="45465" y="1257173"/>
                </a:moveTo>
                <a:lnTo>
                  <a:pt x="45465" y="1307973"/>
                </a:lnTo>
                <a:lnTo>
                  <a:pt x="58165" y="1307973"/>
                </a:lnTo>
                <a:lnTo>
                  <a:pt x="58165" y="1257173"/>
                </a:lnTo>
                <a:lnTo>
                  <a:pt x="45465" y="1257173"/>
                </a:lnTo>
                <a:close/>
              </a:path>
              <a:path w="103504" h="1524000">
                <a:moveTo>
                  <a:pt x="45465" y="1346073"/>
                </a:moveTo>
                <a:lnTo>
                  <a:pt x="45465" y="1396873"/>
                </a:lnTo>
                <a:lnTo>
                  <a:pt x="58165" y="1396873"/>
                </a:lnTo>
                <a:lnTo>
                  <a:pt x="58165" y="1346073"/>
                </a:lnTo>
                <a:lnTo>
                  <a:pt x="45465" y="1346073"/>
                </a:lnTo>
                <a:close/>
              </a:path>
              <a:path w="103504" h="1524000">
                <a:moveTo>
                  <a:pt x="45465" y="1434973"/>
                </a:moveTo>
                <a:lnTo>
                  <a:pt x="45465" y="1485773"/>
                </a:lnTo>
                <a:lnTo>
                  <a:pt x="58165" y="1485773"/>
                </a:lnTo>
                <a:lnTo>
                  <a:pt x="58165" y="1434973"/>
                </a:lnTo>
                <a:lnTo>
                  <a:pt x="45465" y="1434973"/>
                </a:lnTo>
                <a:close/>
              </a:path>
              <a:path w="103504" h="1524000">
                <a:moveTo>
                  <a:pt x="0" y="88519"/>
                </a:moveTo>
                <a:lnTo>
                  <a:pt x="1142" y="92456"/>
                </a:lnTo>
                <a:lnTo>
                  <a:pt x="4063" y="94234"/>
                </a:lnTo>
                <a:lnTo>
                  <a:pt x="7112" y="96012"/>
                </a:lnTo>
                <a:lnTo>
                  <a:pt x="11048" y="94996"/>
                </a:lnTo>
                <a:lnTo>
                  <a:pt x="12826" y="91948"/>
                </a:lnTo>
                <a:lnTo>
                  <a:pt x="45465" y="12573"/>
                </a:lnTo>
                <a:lnTo>
                  <a:pt x="46227" y="15748"/>
                </a:lnTo>
                <a:lnTo>
                  <a:pt x="51752" y="25218"/>
                </a:lnTo>
                <a:lnTo>
                  <a:pt x="58165" y="63373"/>
                </a:lnTo>
                <a:lnTo>
                  <a:pt x="58166" y="36213"/>
                </a:lnTo>
                <a:lnTo>
                  <a:pt x="57276" y="15748"/>
                </a:lnTo>
                <a:lnTo>
                  <a:pt x="58165" y="12573"/>
                </a:lnTo>
                <a:lnTo>
                  <a:pt x="101726" y="85598"/>
                </a:lnTo>
                <a:lnTo>
                  <a:pt x="51815" y="0"/>
                </a:lnTo>
                <a:lnTo>
                  <a:pt x="1777" y="85598"/>
                </a:lnTo>
                <a:lnTo>
                  <a:pt x="0" y="88519"/>
                </a:lnTo>
                <a:close/>
              </a:path>
              <a:path w="103504" h="1524000">
                <a:moveTo>
                  <a:pt x="45465" y="35995"/>
                </a:moveTo>
                <a:lnTo>
                  <a:pt x="45465" y="63373"/>
                </a:lnTo>
                <a:lnTo>
                  <a:pt x="58165" y="63373"/>
                </a:lnTo>
                <a:lnTo>
                  <a:pt x="51752" y="25218"/>
                </a:lnTo>
                <a:lnTo>
                  <a:pt x="46227" y="15748"/>
                </a:lnTo>
                <a:lnTo>
                  <a:pt x="45465" y="12573"/>
                </a:lnTo>
                <a:lnTo>
                  <a:pt x="12826" y="91948"/>
                </a:lnTo>
                <a:lnTo>
                  <a:pt x="45465" y="35995"/>
                </a:lnTo>
                <a:close/>
              </a:path>
              <a:path w="103504" h="1524000">
                <a:moveTo>
                  <a:pt x="57276" y="15748"/>
                </a:moveTo>
                <a:lnTo>
                  <a:pt x="58166" y="36213"/>
                </a:lnTo>
                <a:lnTo>
                  <a:pt x="90677" y="91948"/>
                </a:lnTo>
                <a:lnTo>
                  <a:pt x="92455" y="94996"/>
                </a:lnTo>
                <a:lnTo>
                  <a:pt x="96392" y="96012"/>
                </a:lnTo>
                <a:lnTo>
                  <a:pt x="99440" y="94234"/>
                </a:lnTo>
                <a:lnTo>
                  <a:pt x="102488" y="92456"/>
                </a:lnTo>
                <a:lnTo>
                  <a:pt x="103504" y="88519"/>
                </a:lnTo>
                <a:lnTo>
                  <a:pt x="101726" y="85598"/>
                </a:lnTo>
                <a:lnTo>
                  <a:pt x="58165" y="12573"/>
                </a:lnTo>
                <a:lnTo>
                  <a:pt x="57276" y="15748"/>
                </a:lnTo>
                <a:close/>
              </a:path>
              <a:path w="103504" h="1524000">
                <a:moveTo>
                  <a:pt x="57276" y="1508252"/>
                </a:moveTo>
                <a:lnTo>
                  <a:pt x="46227" y="1508252"/>
                </a:lnTo>
                <a:lnTo>
                  <a:pt x="51815" y="1524000"/>
                </a:lnTo>
                <a:lnTo>
                  <a:pt x="101726" y="1438402"/>
                </a:lnTo>
                <a:lnTo>
                  <a:pt x="57276" y="1508252"/>
                </a:lnTo>
                <a:close/>
              </a:path>
              <a:path w="103504" h="1524000">
                <a:moveTo>
                  <a:pt x="1777" y="1438402"/>
                </a:moveTo>
                <a:lnTo>
                  <a:pt x="51815" y="1524000"/>
                </a:lnTo>
                <a:lnTo>
                  <a:pt x="46227" y="1508252"/>
                </a:lnTo>
                <a:lnTo>
                  <a:pt x="57276" y="1508252"/>
                </a:lnTo>
                <a:lnTo>
                  <a:pt x="101726" y="1438402"/>
                </a:lnTo>
                <a:lnTo>
                  <a:pt x="103504" y="1435354"/>
                </a:lnTo>
                <a:lnTo>
                  <a:pt x="102488" y="1431544"/>
                </a:lnTo>
                <a:lnTo>
                  <a:pt x="99440" y="1429766"/>
                </a:lnTo>
                <a:lnTo>
                  <a:pt x="96392" y="1427988"/>
                </a:lnTo>
                <a:lnTo>
                  <a:pt x="92455" y="1429004"/>
                </a:lnTo>
                <a:lnTo>
                  <a:pt x="90677" y="1432052"/>
                </a:lnTo>
                <a:lnTo>
                  <a:pt x="51752" y="1498781"/>
                </a:lnTo>
                <a:lnTo>
                  <a:pt x="12826" y="1432052"/>
                </a:lnTo>
                <a:lnTo>
                  <a:pt x="11048" y="1429004"/>
                </a:lnTo>
                <a:lnTo>
                  <a:pt x="7112" y="1427988"/>
                </a:lnTo>
                <a:lnTo>
                  <a:pt x="4063" y="1429766"/>
                </a:lnTo>
                <a:lnTo>
                  <a:pt x="1142" y="1431544"/>
                </a:lnTo>
                <a:lnTo>
                  <a:pt x="0" y="1435354"/>
                </a:lnTo>
                <a:lnTo>
                  <a:pt x="1777" y="1438402"/>
                </a:lnTo>
                <a:close/>
              </a:path>
              <a:path w="103504" h="1524000">
                <a:moveTo>
                  <a:pt x="45465" y="101473"/>
                </a:moveTo>
                <a:lnTo>
                  <a:pt x="45465" y="152273"/>
                </a:lnTo>
                <a:lnTo>
                  <a:pt x="58165" y="152273"/>
                </a:lnTo>
                <a:lnTo>
                  <a:pt x="58165" y="101473"/>
                </a:lnTo>
                <a:lnTo>
                  <a:pt x="45465" y="101473"/>
                </a:lnTo>
                <a:close/>
              </a:path>
              <a:path w="103504" h="1524000">
                <a:moveTo>
                  <a:pt x="45465" y="190373"/>
                </a:moveTo>
                <a:lnTo>
                  <a:pt x="45465" y="241173"/>
                </a:lnTo>
                <a:lnTo>
                  <a:pt x="58165" y="241173"/>
                </a:lnTo>
                <a:lnTo>
                  <a:pt x="58165" y="190373"/>
                </a:lnTo>
                <a:lnTo>
                  <a:pt x="45465" y="190373"/>
                </a:lnTo>
                <a:close/>
              </a:path>
              <a:path w="103504" h="1524000">
                <a:moveTo>
                  <a:pt x="45465" y="279273"/>
                </a:moveTo>
                <a:lnTo>
                  <a:pt x="45465" y="330073"/>
                </a:lnTo>
                <a:lnTo>
                  <a:pt x="58165" y="330073"/>
                </a:lnTo>
                <a:lnTo>
                  <a:pt x="58165" y="279273"/>
                </a:lnTo>
                <a:lnTo>
                  <a:pt x="45465" y="279273"/>
                </a:lnTo>
                <a:close/>
              </a:path>
              <a:path w="103504" h="1524000">
                <a:moveTo>
                  <a:pt x="45465" y="368173"/>
                </a:moveTo>
                <a:lnTo>
                  <a:pt x="45465" y="418973"/>
                </a:lnTo>
                <a:lnTo>
                  <a:pt x="58165" y="418973"/>
                </a:lnTo>
                <a:lnTo>
                  <a:pt x="58165" y="368173"/>
                </a:lnTo>
                <a:lnTo>
                  <a:pt x="45465" y="368173"/>
                </a:lnTo>
                <a:close/>
              </a:path>
              <a:path w="103504" h="1524000">
                <a:moveTo>
                  <a:pt x="45465" y="457073"/>
                </a:moveTo>
                <a:lnTo>
                  <a:pt x="45465" y="507873"/>
                </a:lnTo>
                <a:lnTo>
                  <a:pt x="58165" y="507873"/>
                </a:lnTo>
                <a:lnTo>
                  <a:pt x="58165" y="457073"/>
                </a:lnTo>
                <a:lnTo>
                  <a:pt x="45465" y="45707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153023" y="31879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153023" y="32768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6153023" y="33657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6153023" y="34546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153023" y="35435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6153023" y="36324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6153023" y="37213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6153023" y="38102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6153023" y="38991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6153023" y="39880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6153023" y="40769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6153023" y="41658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6153023" y="42547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6153023" y="43436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6153023" y="44325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6153023" y="45214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6153023" y="4610354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2438400" y="3886200"/>
            <a:ext cx="3429000" cy="1524000"/>
          </a:xfrm>
          <a:custGeom>
            <a:avLst/>
            <a:gdLst/>
            <a:ahLst/>
            <a:cxnLst/>
            <a:rect l="l" t="t" r="r" b="b"/>
            <a:pathLst>
              <a:path w="3429000" h="1524000">
                <a:moveTo>
                  <a:pt x="0" y="1524000"/>
                </a:moveTo>
                <a:lnTo>
                  <a:pt x="3429000" y="1524000"/>
                </a:lnTo>
                <a:lnTo>
                  <a:pt x="3429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4500" y="191069"/>
            <a:ext cx="122463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Canh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667052" y="191069"/>
            <a:ext cx="108107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gi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ữ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738272" y="191069"/>
            <a:ext cx="81086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ới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564432" y="191069"/>
            <a:ext cx="8776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3796784"/>
            <a:ext cx="84020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5423" sz="2400" spc="4">
                <a:solidFill>
                  <a:srgbClr val="FF0000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5423" sz="2400" spc="0">
                <a:solidFill>
                  <a:srgbClr val="FF0000"/>
                </a:solidFill>
                <a:latin typeface="Lucida Sans Unicode"/>
                <a:cs typeface="Lucida Sans Unicode"/>
              </a:rPr>
              <a:t>p:50%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616188" y="6504716"/>
            <a:ext cx="34287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07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4000" y="1981200"/>
            <a:ext cx="914400" cy="1905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2438400" y="1981200"/>
            <a:ext cx="5410200" cy="1165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438400" y="3146679"/>
            <a:ext cx="3429000" cy="7395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1"/>
              </a:spcBef>
            </a:pPr>
            <a:endParaRPr sz="600"/>
          </a:p>
          <a:p>
            <a:pPr marL="168275">
              <a:lnSpc>
                <a:spcPct val="128051"/>
              </a:lnSpc>
              <a:spcBef>
                <a:spcPts val="1000"/>
              </a:spcBef>
            </a:pPr>
            <a:r>
              <a:rPr dirty="0" smtClean="0" sz="1600" spc="4">
                <a:solidFill>
                  <a:srgbClr val="FF0000"/>
                </a:solidFill>
                <a:latin typeface="Lucida Sans Unicode"/>
                <a:cs typeface="Lucida Sans Unicode"/>
              </a:rPr>
              <a:t>top</a:t>
            </a:r>
            <a:r>
              <a:rPr dirty="0" smtClean="0" sz="1600" spc="0">
                <a:solidFill>
                  <a:srgbClr val="FF0000"/>
                </a:solidFill>
                <a:latin typeface="Lucida Sans Unicode"/>
                <a:cs typeface="Lucida Sans Unicode"/>
              </a:rPr>
              <a:t>-m</a:t>
            </a:r>
            <a:r>
              <a:rPr dirty="0" smtClean="0" sz="1600" spc="-9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600" spc="0">
                <a:solidFill>
                  <a:srgbClr val="FF0000"/>
                </a:solidFill>
                <a:latin typeface="Lucida Sans Unicode"/>
                <a:cs typeface="Lucida Sans Unicode"/>
              </a:rPr>
              <a:t>rg</a:t>
            </a:r>
            <a:r>
              <a:rPr dirty="0" smtClean="0" sz="1600" spc="-9">
                <a:solidFill>
                  <a:srgbClr val="FF0000"/>
                </a:solidFill>
                <a:latin typeface="Lucida Sans Unicode"/>
                <a:cs typeface="Lucida Sans Unicode"/>
              </a:rPr>
              <a:t>i</a:t>
            </a:r>
            <a:r>
              <a:rPr dirty="0" smtClean="0" sz="1600" spc="4">
                <a:solidFill>
                  <a:srgbClr val="FF0000"/>
                </a:solidFill>
                <a:latin typeface="Lucida Sans Unicode"/>
                <a:cs typeface="Lucida Sans Unicode"/>
              </a:rPr>
              <a:t>n</a:t>
            </a:r>
            <a:r>
              <a:rPr dirty="0" smtClean="0" sz="1600" spc="0">
                <a:solidFill>
                  <a:srgbClr val="FF0000"/>
                </a:solidFill>
                <a:latin typeface="Lucida Sans Unicode"/>
                <a:cs typeface="Lucida Sans Unicode"/>
              </a:rPr>
              <a:t>:</a:t>
            </a:r>
            <a:r>
              <a:rPr dirty="0" smtClean="0" sz="1600" spc="465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600" spc="0">
                <a:solidFill>
                  <a:srgbClr val="FF0000"/>
                </a:solidFill>
                <a:latin typeface="Lucida Sans Unicode"/>
                <a:cs typeface="Lucida Sans Unicode"/>
              </a:rPr>
              <a:t>-</a:t>
            </a:r>
            <a:r>
              <a:rPr dirty="0" smtClean="0" sz="1600" spc="4">
                <a:solidFill>
                  <a:srgbClr val="FF0000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600" spc="0">
                <a:solidFill>
                  <a:srgbClr val="FF0000"/>
                </a:solidFill>
                <a:latin typeface="Lucida Sans Unicode"/>
                <a:cs typeface="Lucida Sans Unicode"/>
              </a:rPr>
              <a:t>/2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867400" y="3146679"/>
            <a:ext cx="1981200" cy="22635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6"/>
              </a:spcBef>
            </a:pPr>
            <a:endParaRPr sz="950"/>
          </a:p>
          <a:p>
            <a:pPr marL="397510">
              <a:lnSpc>
                <a:spcPct val="101725"/>
              </a:lnSpc>
              <a:spcBef>
                <a:spcPts val="4000"/>
              </a:spcBef>
            </a:pPr>
            <a:r>
              <a:rPr dirty="0" smtClean="0" sz="1800" spc="0" b="1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24000" y="3886200"/>
            <a:ext cx="914400" cy="1981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438400" y="3886200"/>
            <a:ext cx="3429000" cy="78447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2438400" y="4670679"/>
            <a:ext cx="3429000" cy="7395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438400" y="5410200"/>
            <a:ext cx="5410200" cy="457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bject 1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90600" y="33528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1981200" h="1371600">
                <a:moveTo>
                  <a:pt x="0" y="1371600"/>
                </a:moveTo>
                <a:lnTo>
                  <a:pt x="1981200" y="1371600"/>
                </a:lnTo>
                <a:lnTo>
                  <a:pt x="19812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990600" y="3352800"/>
            <a:ext cx="1981200" cy="1371600"/>
          </a:xfrm>
          <a:custGeom>
            <a:avLst/>
            <a:gdLst/>
            <a:ahLst/>
            <a:cxnLst/>
            <a:rect l="l" t="t" r="r" b="b"/>
            <a:pathLst>
              <a:path w="1981200" h="1371600">
                <a:moveTo>
                  <a:pt x="0" y="1371600"/>
                </a:moveTo>
                <a:lnTo>
                  <a:pt x="1981200" y="1371600"/>
                </a:lnTo>
                <a:lnTo>
                  <a:pt x="1981200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818388" y="2990088"/>
            <a:ext cx="2325624" cy="345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90536" y="3066796"/>
            <a:ext cx="1981263" cy="117982"/>
          </a:xfrm>
          <a:custGeom>
            <a:avLst/>
            <a:gdLst/>
            <a:ahLst/>
            <a:cxnLst/>
            <a:rect l="l" t="t" r="r" b="b"/>
            <a:pathLst>
              <a:path w="1981263" h="117982">
                <a:moveTo>
                  <a:pt x="1868995" y="8000"/>
                </a:moveTo>
                <a:lnTo>
                  <a:pt x="1865439" y="14096"/>
                </a:lnTo>
                <a:lnTo>
                  <a:pt x="1867471" y="21843"/>
                </a:lnTo>
                <a:lnTo>
                  <a:pt x="1873567" y="25400"/>
                </a:lnTo>
                <a:lnTo>
                  <a:pt x="1909107" y="46190"/>
                </a:lnTo>
                <a:lnTo>
                  <a:pt x="1949767" y="48005"/>
                </a:lnTo>
                <a:lnTo>
                  <a:pt x="1956117" y="46227"/>
                </a:lnTo>
                <a:lnTo>
                  <a:pt x="1949767" y="48005"/>
                </a:lnTo>
                <a:lnTo>
                  <a:pt x="1956117" y="71627"/>
                </a:lnTo>
                <a:lnTo>
                  <a:pt x="1981263" y="58927"/>
                </a:lnTo>
                <a:lnTo>
                  <a:pt x="1886394" y="3555"/>
                </a:lnTo>
                <a:lnTo>
                  <a:pt x="1880298" y="0"/>
                </a:lnTo>
                <a:lnTo>
                  <a:pt x="1872551" y="2031"/>
                </a:lnTo>
                <a:lnTo>
                  <a:pt x="1868995" y="8000"/>
                </a:lnTo>
                <a:close/>
              </a:path>
              <a:path w="1981263" h="117982">
                <a:moveTo>
                  <a:pt x="1868868" y="109727"/>
                </a:moveTo>
                <a:lnTo>
                  <a:pt x="1872424" y="115824"/>
                </a:lnTo>
                <a:lnTo>
                  <a:pt x="1880171" y="117855"/>
                </a:lnTo>
                <a:lnTo>
                  <a:pt x="1886267" y="114300"/>
                </a:lnTo>
                <a:lnTo>
                  <a:pt x="1981263" y="58927"/>
                </a:lnTo>
                <a:lnTo>
                  <a:pt x="1956117" y="71627"/>
                </a:lnTo>
                <a:lnTo>
                  <a:pt x="1949767" y="48005"/>
                </a:lnTo>
                <a:lnTo>
                  <a:pt x="1909107" y="46190"/>
                </a:lnTo>
                <a:lnTo>
                  <a:pt x="72266" y="44741"/>
                </a:lnTo>
                <a:lnTo>
                  <a:pt x="50442" y="57465"/>
                </a:lnTo>
                <a:lnTo>
                  <a:pt x="31622" y="46481"/>
                </a:lnTo>
                <a:lnTo>
                  <a:pt x="72266" y="44741"/>
                </a:lnTo>
                <a:lnTo>
                  <a:pt x="107835" y="24002"/>
                </a:lnTo>
                <a:lnTo>
                  <a:pt x="113893" y="20446"/>
                </a:lnTo>
                <a:lnTo>
                  <a:pt x="115950" y="12700"/>
                </a:lnTo>
                <a:lnTo>
                  <a:pt x="112420" y="6603"/>
                </a:lnTo>
                <a:lnTo>
                  <a:pt x="108889" y="634"/>
                </a:lnTo>
                <a:lnTo>
                  <a:pt x="101117" y="-1524"/>
                </a:lnTo>
                <a:lnTo>
                  <a:pt x="95059" y="2031"/>
                </a:lnTo>
                <a:lnTo>
                  <a:pt x="0" y="57403"/>
                </a:lnTo>
                <a:lnTo>
                  <a:pt x="25222" y="44703"/>
                </a:lnTo>
                <a:lnTo>
                  <a:pt x="31597" y="68452"/>
                </a:lnTo>
                <a:lnTo>
                  <a:pt x="72161" y="70141"/>
                </a:lnTo>
                <a:lnTo>
                  <a:pt x="1909152" y="71590"/>
                </a:lnTo>
                <a:lnTo>
                  <a:pt x="1930919" y="58950"/>
                </a:lnTo>
                <a:lnTo>
                  <a:pt x="1949767" y="69976"/>
                </a:lnTo>
                <a:lnTo>
                  <a:pt x="1909152" y="71590"/>
                </a:lnTo>
                <a:lnTo>
                  <a:pt x="1873440" y="92328"/>
                </a:lnTo>
                <a:lnTo>
                  <a:pt x="1867471" y="95884"/>
                </a:lnTo>
                <a:lnTo>
                  <a:pt x="1865439" y="103631"/>
                </a:lnTo>
                <a:lnTo>
                  <a:pt x="1868868" y="109727"/>
                </a:lnTo>
                <a:close/>
              </a:path>
              <a:path w="1981263" h="117982">
                <a:moveTo>
                  <a:pt x="1909152" y="71590"/>
                </a:moveTo>
                <a:lnTo>
                  <a:pt x="1949767" y="69976"/>
                </a:lnTo>
                <a:lnTo>
                  <a:pt x="1930919" y="58950"/>
                </a:lnTo>
                <a:lnTo>
                  <a:pt x="1909152" y="71590"/>
                </a:lnTo>
                <a:close/>
              </a:path>
              <a:path w="1981263" h="117982">
                <a:moveTo>
                  <a:pt x="72266" y="44741"/>
                </a:moveTo>
                <a:lnTo>
                  <a:pt x="31622" y="46481"/>
                </a:lnTo>
                <a:lnTo>
                  <a:pt x="50442" y="57465"/>
                </a:lnTo>
                <a:lnTo>
                  <a:pt x="72266" y="44741"/>
                </a:lnTo>
                <a:close/>
              </a:path>
              <a:path w="1981263" h="117982">
                <a:moveTo>
                  <a:pt x="94970" y="112902"/>
                </a:moveTo>
                <a:lnTo>
                  <a:pt x="101015" y="116458"/>
                </a:lnTo>
                <a:lnTo>
                  <a:pt x="108800" y="114426"/>
                </a:lnTo>
                <a:lnTo>
                  <a:pt x="112344" y="108330"/>
                </a:lnTo>
                <a:lnTo>
                  <a:pt x="115874" y="102234"/>
                </a:lnTo>
                <a:lnTo>
                  <a:pt x="113842" y="94487"/>
                </a:lnTo>
                <a:lnTo>
                  <a:pt x="107784" y="90931"/>
                </a:lnTo>
                <a:lnTo>
                  <a:pt x="72161" y="70141"/>
                </a:lnTo>
                <a:lnTo>
                  <a:pt x="25196" y="70103"/>
                </a:lnTo>
                <a:lnTo>
                  <a:pt x="72161" y="70141"/>
                </a:lnTo>
                <a:lnTo>
                  <a:pt x="31597" y="68452"/>
                </a:lnTo>
                <a:lnTo>
                  <a:pt x="25222" y="44703"/>
                </a:lnTo>
                <a:lnTo>
                  <a:pt x="0" y="57403"/>
                </a:lnTo>
                <a:lnTo>
                  <a:pt x="94970" y="112902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12064" y="3218688"/>
            <a:ext cx="345948" cy="17175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25373" y="3353562"/>
            <a:ext cx="119265" cy="1371727"/>
          </a:xfrm>
          <a:custGeom>
            <a:avLst/>
            <a:gdLst/>
            <a:ahLst/>
            <a:cxnLst/>
            <a:rect l="l" t="t" r="r" b="b"/>
            <a:pathLst>
              <a:path w="119265" h="1371727">
                <a:moveTo>
                  <a:pt x="58899" y="1321293"/>
                </a:moveTo>
                <a:lnTo>
                  <a:pt x="47646" y="72128"/>
                </a:lnTo>
                <a:lnTo>
                  <a:pt x="46219" y="1299512"/>
                </a:lnTo>
                <a:lnTo>
                  <a:pt x="47904" y="1340104"/>
                </a:lnTo>
                <a:lnTo>
                  <a:pt x="69850" y="1340104"/>
                </a:lnTo>
                <a:lnTo>
                  <a:pt x="58899" y="1321293"/>
                </a:lnTo>
                <a:close/>
              </a:path>
              <a:path w="119265" h="1371727">
                <a:moveTo>
                  <a:pt x="49415" y="31623"/>
                </a:moveTo>
                <a:lnTo>
                  <a:pt x="60357" y="50417"/>
                </a:lnTo>
                <a:lnTo>
                  <a:pt x="73046" y="72214"/>
                </a:lnTo>
                <a:lnTo>
                  <a:pt x="93776" y="107823"/>
                </a:lnTo>
                <a:lnTo>
                  <a:pt x="97307" y="113918"/>
                </a:lnTo>
                <a:lnTo>
                  <a:pt x="105079" y="115950"/>
                </a:lnTo>
                <a:lnTo>
                  <a:pt x="111150" y="112395"/>
                </a:lnTo>
                <a:lnTo>
                  <a:pt x="117208" y="108838"/>
                </a:lnTo>
                <a:lnTo>
                  <a:pt x="119265" y="101091"/>
                </a:lnTo>
                <a:lnTo>
                  <a:pt x="115735" y="94996"/>
                </a:lnTo>
                <a:lnTo>
                  <a:pt x="73101" y="25146"/>
                </a:lnTo>
                <a:lnTo>
                  <a:pt x="71361" y="31623"/>
                </a:lnTo>
                <a:lnTo>
                  <a:pt x="49415" y="31623"/>
                </a:lnTo>
                <a:close/>
              </a:path>
              <a:path w="119265" h="1371727">
                <a:moveTo>
                  <a:pt x="47701" y="25146"/>
                </a:moveTo>
                <a:lnTo>
                  <a:pt x="60426" y="0"/>
                </a:lnTo>
                <a:lnTo>
                  <a:pt x="4902" y="94868"/>
                </a:lnTo>
                <a:lnTo>
                  <a:pt x="1358" y="100964"/>
                </a:lnTo>
                <a:lnTo>
                  <a:pt x="3390" y="108712"/>
                </a:lnTo>
                <a:lnTo>
                  <a:pt x="9448" y="112267"/>
                </a:lnTo>
                <a:lnTo>
                  <a:pt x="15506" y="115824"/>
                </a:lnTo>
                <a:lnTo>
                  <a:pt x="23279" y="113791"/>
                </a:lnTo>
                <a:lnTo>
                  <a:pt x="26822" y="107696"/>
                </a:lnTo>
                <a:lnTo>
                  <a:pt x="47646" y="72128"/>
                </a:lnTo>
                <a:lnTo>
                  <a:pt x="47701" y="25146"/>
                </a:lnTo>
                <a:close/>
              </a:path>
              <a:path w="119265" h="1371727">
                <a:moveTo>
                  <a:pt x="46164" y="1346454"/>
                </a:moveTo>
                <a:lnTo>
                  <a:pt x="25488" y="1263904"/>
                </a:lnTo>
                <a:lnTo>
                  <a:pt x="21958" y="1257808"/>
                </a:lnTo>
                <a:lnTo>
                  <a:pt x="14185" y="1255776"/>
                </a:lnTo>
                <a:lnTo>
                  <a:pt x="8115" y="1259205"/>
                </a:lnTo>
                <a:lnTo>
                  <a:pt x="2057" y="1262761"/>
                </a:lnTo>
                <a:lnTo>
                  <a:pt x="0" y="1270508"/>
                </a:lnTo>
                <a:lnTo>
                  <a:pt x="3530" y="1276604"/>
                </a:lnTo>
                <a:lnTo>
                  <a:pt x="58839" y="1371727"/>
                </a:lnTo>
                <a:lnTo>
                  <a:pt x="71564" y="1346454"/>
                </a:lnTo>
                <a:lnTo>
                  <a:pt x="46164" y="1346454"/>
                </a:lnTo>
                <a:close/>
              </a:path>
              <a:path w="119265" h="1371727">
                <a:moveTo>
                  <a:pt x="115735" y="94996"/>
                </a:moveTo>
                <a:lnTo>
                  <a:pt x="60426" y="0"/>
                </a:lnTo>
                <a:lnTo>
                  <a:pt x="47701" y="25146"/>
                </a:lnTo>
                <a:lnTo>
                  <a:pt x="47646" y="72128"/>
                </a:lnTo>
                <a:lnTo>
                  <a:pt x="58899" y="1321293"/>
                </a:lnTo>
                <a:lnTo>
                  <a:pt x="69850" y="1340104"/>
                </a:lnTo>
                <a:lnTo>
                  <a:pt x="47904" y="1340104"/>
                </a:lnTo>
                <a:lnTo>
                  <a:pt x="46219" y="1299512"/>
                </a:lnTo>
                <a:lnTo>
                  <a:pt x="25488" y="1263904"/>
                </a:lnTo>
                <a:lnTo>
                  <a:pt x="46164" y="1346454"/>
                </a:lnTo>
                <a:lnTo>
                  <a:pt x="71564" y="1346454"/>
                </a:lnTo>
                <a:lnTo>
                  <a:pt x="58839" y="1371727"/>
                </a:lnTo>
                <a:lnTo>
                  <a:pt x="114363" y="1276731"/>
                </a:lnTo>
                <a:lnTo>
                  <a:pt x="117906" y="1270635"/>
                </a:lnTo>
                <a:lnTo>
                  <a:pt x="115874" y="1262888"/>
                </a:lnTo>
                <a:lnTo>
                  <a:pt x="109816" y="1259332"/>
                </a:lnTo>
                <a:lnTo>
                  <a:pt x="103759" y="1255776"/>
                </a:lnTo>
                <a:lnTo>
                  <a:pt x="95986" y="1257808"/>
                </a:lnTo>
                <a:lnTo>
                  <a:pt x="92443" y="1263904"/>
                </a:lnTo>
                <a:lnTo>
                  <a:pt x="71619" y="1299531"/>
                </a:lnTo>
                <a:lnTo>
                  <a:pt x="73046" y="72214"/>
                </a:lnTo>
                <a:lnTo>
                  <a:pt x="60357" y="50417"/>
                </a:lnTo>
                <a:lnTo>
                  <a:pt x="49415" y="31623"/>
                </a:lnTo>
                <a:lnTo>
                  <a:pt x="71361" y="31623"/>
                </a:lnTo>
                <a:lnTo>
                  <a:pt x="73101" y="25146"/>
                </a:lnTo>
                <a:lnTo>
                  <a:pt x="115735" y="94996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 txBox="1"/>
          <p:nvPr/>
        </p:nvSpPr>
        <p:spPr>
          <a:xfrm>
            <a:off x="444500" y="191069"/>
            <a:ext cx="399755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Canh</a:t>
            </a:r>
            <a:r>
              <a:rPr dirty="0" smtClean="0" baseline="3034" sz="5400" spc="-1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gi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ữ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2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ới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535940" y="1447879"/>
            <a:ext cx="4237875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Ca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</a:t>
            </a:r>
            <a:r>
              <a:rPr dirty="0" smtClean="0" baseline="3150" sz="3900" spc="-34">
                <a:latin typeface="Constantia"/>
                <a:cs typeface="Constantia"/>
              </a:rPr>
              <a:t>ữ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theo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ng</a:t>
            </a:r>
            <a:r>
              <a:rPr dirty="0" smtClean="0" baseline="3150" sz="3900" spc="-9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r>
              <a:rPr dirty="0" smtClean="0" baseline="3150" sz="3900" spc="-39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,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dọc.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1831594" y="2894741"/>
            <a:ext cx="28393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onstantia"/>
                <a:cs typeface="Constantia"/>
              </a:rPr>
              <a:t>W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3660775" y="3110730"/>
            <a:ext cx="4407661" cy="4780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3341">
              <a:lnSpc>
                <a:spcPts val="1930"/>
              </a:lnSpc>
              <a:spcBef>
                <a:spcPts val="96"/>
              </a:spcBef>
            </a:pPr>
            <a:r>
              <a:rPr dirty="0" smtClean="0" baseline="8134" sz="2400" spc="0">
                <a:latin typeface="Lucida Sans Unicode"/>
                <a:cs typeface="Lucida Sans Unicode"/>
              </a:rPr>
              <a:t>p</a:t>
            </a:r>
            <a:r>
              <a:rPr dirty="0" smtClean="0" baseline="8134" sz="2400" spc="4">
                <a:latin typeface="Lucida Sans Unicode"/>
                <a:cs typeface="Lucida Sans Unicode"/>
              </a:rPr>
              <a:t>o</a:t>
            </a:r>
            <a:r>
              <a:rPr dirty="0" smtClean="0" baseline="8134" sz="2400" spc="0">
                <a:latin typeface="Lucida Sans Unicode"/>
                <a:cs typeface="Lucida Sans Unicode"/>
              </a:rPr>
              <a:t>sit</a:t>
            </a:r>
            <a:r>
              <a:rPr dirty="0" smtClean="0" baseline="8134" sz="2400" spc="-4">
                <a:latin typeface="Lucida Sans Unicode"/>
                <a:cs typeface="Lucida Sans Unicode"/>
              </a:rPr>
              <a:t>i</a:t>
            </a:r>
            <a:r>
              <a:rPr dirty="0" smtClean="0" baseline="8134" sz="2400" spc="0">
                <a:latin typeface="Lucida Sans Unicode"/>
                <a:cs typeface="Lucida Sans Unicode"/>
              </a:rPr>
              <a:t>o</a:t>
            </a:r>
            <a:r>
              <a:rPr dirty="0" smtClean="0" baseline="8134" sz="2400" spc="9">
                <a:latin typeface="Lucida Sans Unicode"/>
                <a:cs typeface="Lucida Sans Unicode"/>
              </a:rPr>
              <a:t>n</a:t>
            </a:r>
            <a:r>
              <a:rPr dirty="0" smtClean="0" baseline="8134" sz="2400" spc="0">
                <a:latin typeface="Lucida Sans Unicode"/>
                <a:cs typeface="Lucida Sans Unicode"/>
              </a:rPr>
              <a:t>:</a:t>
            </a:r>
            <a:r>
              <a:rPr dirty="0" smtClean="0" baseline="8134" sz="2400" spc="-48">
                <a:latin typeface="Lucida Sans Unicode"/>
                <a:cs typeface="Lucida Sans Unicode"/>
              </a:rPr>
              <a:t> </a:t>
            </a:r>
            <a:r>
              <a:rPr dirty="0" smtClean="0" baseline="8134" sz="2400" spc="-4">
                <a:latin typeface="Lucida Sans Unicode"/>
                <a:cs typeface="Lucida Sans Unicode"/>
              </a:rPr>
              <a:t>a</a:t>
            </a:r>
            <a:r>
              <a:rPr dirty="0" smtClean="0" baseline="8134" sz="2400" spc="0">
                <a:latin typeface="Lucida Sans Unicode"/>
                <a:cs typeface="Lucida Sans Unicode"/>
              </a:rPr>
              <a:t>b</a:t>
            </a:r>
            <a:r>
              <a:rPr dirty="0" smtClean="0" baseline="8134" sz="2400" spc="4">
                <a:latin typeface="Lucida Sans Unicode"/>
                <a:cs typeface="Lucida Sans Unicode"/>
              </a:rPr>
              <a:t>s</a:t>
            </a:r>
            <a:r>
              <a:rPr dirty="0" smtClean="0" baseline="8134" sz="2400" spc="0">
                <a:latin typeface="Lucida Sans Unicode"/>
                <a:cs typeface="Lucida Sans Unicode"/>
              </a:rPr>
              <a:t>olu</a:t>
            </a:r>
            <a:r>
              <a:rPr dirty="0" smtClean="0" baseline="8134" sz="2400" spc="4">
                <a:latin typeface="Lucida Sans Unicode"/>
                <a:cs typeface="Lucida Sans Unicode"/>
              </a:rPr>
              <a:t>t</a:t>
            </a:r>
            <a:r>
              <a:rPr dirty="0" smtClean="0" baseline="8134" sz="2400" spc="0">
                <a:latin typeface="Lucida Sans Unicode"/>
                <a:cs typeface="Lucida Sans Unicode"/>
              </a:rPr>
              <a:t>e</a:t>
            </a:r>
            <a:endParaRPr sz="1600">
              <a:latin typeface="Lucida Sans Unicode"/>
              <a:cs typeface="Lucida Sans Unicode"/>
            </a:endParaRPr>
          </a:p>
          <a:p>
            <a:pPr marL="12700">
              <a:lnSpc>
                <a:spcPts val="1835"/>
              </a:lnSpc>
            </a:pPr>
            <a:r>
              <a:rPr dirty="0" smtClean="0" baseline="5423" sz="2400" spc="0">
                <a:latin typeface="Lucida Sans Unicode"/>
                <a:cs typeface="Lucida Sans Unicode"/>
              </a:rPr>
              <a:t>t</a:t>
            </a:r>
            <a:r>
              <a:rPr dirty="0" smtClean="0" baseline="5423" sz="2400" spc="4">
                <a:latin typeface="Lucida Sans Unicode"/>
                <a:cs typeface="Lucida Sans Unicode"/>
              </a:rPr>
              <a:t>o</a:t>
            </a:r>
            <a:r>
              <a:rPr dirty="0" smtClean="0" baseline="5423" sz="2400" spc="0">
                <a:latin typeface="Lucida Sans Unicode"/>
                <a:cs typeface="Lucida Sans Unicode"/>
              </a:rPr>
              <a:t>p:</a:t>
            </a:r>
            <a:r>
              <a:rPr dirty="0" smtClean="0" baseline="5423" sz="2400" spc="-5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50%</a:t>
            </a:r>
            <a:r>
              <a:rPr dirty="0" smtClean="0" baseline="5423" sz="2400" spc="-5"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/*</a:t>
            </a:r>
            <a:r>
              <a:rPr dirty="0" smtClean="0" baseline="5423" sz="2400" spc="-6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5423" sz="2400" spc="4">
                <a:solidFill>
                  <a:srgbClr val="00AF50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p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5423" sz="2400" spc="-4">
                <a:solidFill>
                  <a:srgbClr val="00AF50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à</a:t>
            </a:r>
            <a:r>
              <a:rPr dirty="0" smtClean="0" baseline="5423" sz="2400" spc="1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5423" sz="2400" spc="9">
                <a:solidFill>
                  <a:srgbClr val="00AF50"/>
                </a:solidFill>
                <a:latin typeface="Lucida Sans Unicode"/>
                <a:cs typeface="Lucida Sans Unicode"/>
              </a:rPr>
              <a:t>v</a:t>
            </a:r>
            <a:r>
              <a:rPr dirty="0" smtClean="0" baseline="7246" sz="2400" spc="0">
                <a:solidFill>
                  <a:srgbClr val="00AF50"/>
                </a:solidFill>
                <a:latin typeface="Arial"/>
                <a:cs typeface="Arial"/>
              </a:rPr>
              <a:t>ị</a:t>
            </a:r>
            <a:r>
              <a:rPr dirty="0" smtClean="0" baseline="7246" sz="2400" spc="43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trí</a:t>
            </a:r>
            <a:r>
              <a:rPr dirty="0" smtClean="0" baseline="5423" sz="2400" spc="-2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gi</a:t>
            </a:r>
            <a:r>
              <a:rPr dirty="0" smtClean="0" baseline="7246" sz="2400" spc="0">
                <a:solidFill>
                  <a:srgbClr val="00AF50"/>
                </a:solidFill>
                <a:latin typeface="Arial"/>
                <a:cs typeface="Arial"/>
              </a:rPr>
              <a:t>ữ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5423" sz="2400" spc="-9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c</a:t>
            </a:r>
            <a:r>
              <a:rPr dirty="0" smtClean="0" baseline="7246" sz="2400" spc="0">
                <a:solidFill>
                  <a:srgbClr val="00AF50"/>
                </a:solidFill>
                <a:latin typeface="Arial"/>
                <a:cs typeface="Arial"/>
              </a:rPr>
              <a:t>ủ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5423" sz="2400" spc="-10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chi</a:t>
            </a:r>
            <a:r>
              <a:rPr dirty="0" smtClean="0" baseline="7246" sz="2400" spc="0">
                <a:solidFill>
                  <a:srgbClr val="00AF50"/>
                </a:solidFill>
                <a:latin typeface="Arial"/>
                <a:cs typeface="Arial"/>
              </a:rPr>
              <a:t>ề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u</a:t>
            </a:r>
            <a:r>
              <a:rPr dirty="0" smtClean="0" baseline="5423" sz="2400" spc="-31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c</a:t>
            </a:r>
            <a:r>
              <a:rPr dirty="0" smtClean="0" baseline="5423" sz="2400" spc="-4">
                <a:solidFill>
                  <a:srgbClr val="00AF5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o*/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3660775" y="3584929"/>
            <a:ext cx="2728802" cy="2480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5"/>
              </a:lnSpc>
              <a:spcBef>
                <a:spcPts val="97"/>
              </a:spcBef>
            </a:pPr>
            <a:r>
              <a:rPr dirty="0" smtClean="0" baseline="4067" sz="2400" spc="-4">
                <a:latin typeface="Lucida Sans Unicode"/>
                <a:cs typeface="Lucida Sans Unicode"/>
              </a:rPr>
              <a:t>l</a:t>
            </a:r>
            <a:r>
              <a:rPr dirty="0" smtClean="0" baseline="4067" sz="2400" spc="0">
                <a:latin typeface="Lucida Sans Unicode"/>
                <a:cs typeface="Lucida Sans Unicode"/>
              </a:rPr>
              <a:t>eft:</a:t>
            </a:r>
            <a:r>
              <a:rPr dirty="0" smtClean="0" baseline="4067" sz="2400" spc="-10">
                <a:latin typeface="Lucida Sans Unicode"/>
                <a:cs typeface="Lucida Sans Unicode"/>
              </a:rPr>
              <a:t> </a:t>
            </a:r>
            <a:r>
              <a:rPr dirty="0" smtClean="0" baseline="4067" sz="2400" spc="0">
                <a:latin typeface="Lucida Sans Unicode"/>
                <a:cs typeface="Lucida Sans Unicode"/>
              </a:rPr>
              <a:t>50%</a:t>
            </a:r>
            <a:r>
              <a:rPr dirty="0" smtClean="0" baseline="4067" sz="2400" spc="-10">
                <a:latin typeface="Lucida Sans Unicode"/>
                <a:cs typeface="Lucida Sans Unicode"/>
              </a:rPr>
              <a:t> </a:t>
            </a: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/*</a:t>
            </a:r>
            <a:r>
              <a:rPr dirty="0" smtClean="0" baseline="4067" sz="2400" spc="-4">
                <a:solidFill>
                  <a:srgbClr val="00AF50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eft</a:t>
            </a:r>
            <a:r>
              <a:rPr dirty="0" smtClean="0" baseline="4067" sz="2400" spc="-10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067" sz="2400" spc="-4">
                <a:solidFill>
                  <a:srgbClr val="00AF50"/>
                </a:solidFill>
                <a:latin typeface="Lucida Sans Unicode"/>
                <a:cs typeface="Lucida Sans Unicode"/>
              </a:rPr>
              <a:t>l</a:t>
            </a: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à</a:t>
            </a:r>
            <a:r>
              <a:rPr dirty="0" smtClean="0" baseline="4067" sz="2400" spc="11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067" sz="2400" spc="4">
                <a:solidFill>
                  <a:srgbClr val="00AF50"/>
                </a:solidFill>
                <a:latin typeface="Lucida Sans Unicode"/>
                <a:cs typeface="Lucida Sans Unicode"/>
              </a:rPr>
              <a:t>v</a:t>
            </a:r>
            <a:r>
              <a:rPr dirty="0" smtClean="0" baseline="5435" sz="2400" spc="0">
                <a:solidFill>
                  <a:srgbClr val="00AF50"/>
                </a:solidFill>
                <a:latin typeface="Arial"/>
                <a:cs typeface="Arial"/>
              </a:rPr>
              <a:t>ị</a:t>
            </a:r>
            <a:r>
              <a:rPr dirty="0" smtClean="0" baseline="5435" sz="2400" spc="51">
                <a:solidFill>
                  <a:srgbClr val="00AF50"/>
                </a:solidFill>
                <a:latin typeface="Arial"/>
                <a:cs typeface="Arial"/>
              </a:rPr>
              <a:t> </a:t>
            </a: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trí</a:t>
            </a:r>
            <a:r>
              <a:rPr dirty="0" smtClean="0" baseline="4067" sz="2400" spc="-7">
                <a:solidFill>
                  <a:srgbClr val="00AF5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gi</a:t>
            </a:r>
            <a:r>
              <a:rPr dirty="0" smtClean="0" baseline="5435" sz="2400" spc="0">
                <a:solidFill>
                  <a:srgbClr val="00AF50"/>
                </a:solidFill>
                <a:latin typeface="Arial"/>
                <a:cs typeface="Arial"/>
              </a:rPr>
              <a:t>ữ</a:t>
            </a: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398334" y="3584929"/>
            <a:ext cx="387483" cy="2480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5"/>
              </a:lnSpc>
              <a:spcBef>
                <a:spcPts val="97"/>
              </a:spcBef>
            </a:pP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c</a:t>
            </a:r>
            <a:r>
              <a:rPr dirty="0" smtClean="0" baseline="5435" sz="2400" spc="0">
                <a:solidFill>
                  <a:srgbClr val="00AF50"/>
                </a:solidFill>
                <a:latin typeface="Arial"/>
                <a:cs typeface="Arial"/>
              </a:rPr>
              <a:t>ủ</a:t>
            </a:r>
            <a:r>
              <a:rPr dirty="0" smtClean="0" baseline="4067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a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792950" y="3584929"/>
            <a:ext cx="299953" cy="24801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5"/>
              </a:lnSpc>
              <a:spcBef>
                <a:spcPts val="97"/>
              </a:spcBef>
            </a:pPr>
            <a:r>
              <a:rPr dirty="0" smtClean="0" baseline="4067" sz="2400" spc="4">
                <a:solidFill>
                  <a:srgbClr val="00AF50"/>
                </a:solidFill>
                <a:latin typeface="Lucida Sans Unicode"/>
                <a:cs typeface="Lucida Sans Unicode"/>
              </a:rPr>
              <a:t>b</a:t>
            </a:r>
            <a:r>
              <a:rPr dirty="0" smtClean="0" baseline="5435" sz="2400" spc="0">
                <a:solidFill>
                  <a:srgbClr val="00AF50"/>
                </a:solidFill>
                <a:latin typeface="Arial"/>
                <a:cs typeface="Arial"/>
              </a:rPr>
              <a:t>ề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099554" y="3604543"/>
            <a:ext cx="877352" cy="2283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00"/>
              </a:lnSpc>
              <a:spcBef>
                <a:spcPts val="90"/>
              </a:spcBef>
            </a:pPr>
            <a:r>
              <a:rPr dirty="0" smtClean="0" baseline="5423" sz="2400" spc="0">
                <a:solidFill>
                  <a:srgbClr val="00AF50"/>
                </a:solidFill>
                <a:latin typeface="Lucida Sans Unicode"/>
                <a:cs typeface="Lucida Sans Unicode"/>
              </a:rPr>
              <a:t>ngang*/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660775" y="3842504"/>
            <a:ext cx="813143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m</a:t>
            </a:r>
            <a:r>
              <a:rPr dirty="0" smtClean="0" baseline="5423" sz="2400" spc="-9">
                <a:latin typeface="Lucida Sans Unicode"/>
                <a:cs typeface="Lucida Sans Unicode"/>
              </a:rPr>
              <a:t>a</a:t>
            </a:r>
            <a:r>
              <a:rPr dirty="0" smtClean="0" baseline="5423" sz="2400" spc="0">
                <a:latin typeface="Lucida Sans Unicode"/>
                <a:cs typeface="Lucida Sans Unicode"/>
              </a:rPr>
              <a:t>rg</a:t>
            </a:r>
            <a:r>
              <a:rPr dirty="0" smtClean="0" baseline="5423" sz="2400" spc="-9">
                <a:latin typeface="Lucida Sans Unicode"/>
                <a:cs typeface="Lucida Sans Unicode"/>
              </a:rPr>
              <a:t>i</a:t>
            </a:r>
            <a:r>
              <a:rPr dirty="0" smtClean="0" baseline="5423" sz="2400" spc="4">
                <a:latin typeface="Lucida Sans Unicode"/>
                <a:cs typeface="Lucida Sans Unicode"/>
              </a:rPr>
              <a:t>n</a:t>
            </a:r>
            <a:r>
              <a:rPr dirty="0" smtClean="0" baseline="5423" sz="2400" spc="0">
                <a:latin typeface="Lucida Sans Unicode"/>
                <a:cs typeface="Lucida Sans Unicode"/>
              </a:rPr>
              <a:t>: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88561" y="3842504"/>
            <a:ext cx="728038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14">
                <a:solidFill>
                  <a:srgbClr val="FF0000"/>
                </a:solidFill>
                <a:latin typeface="Lucida Sans Unicode"/>
                <a:cs typeface="Lucida Sans Unicode"/>
              </a:rPr>
              <a:t>-</a:t>
            </a:r>
            <a:r>
              <a:rPr dirty="0" smtClean="0" baseline="5423" sz="2400" spc="14">
                <a:solidFill>
                  <a:srgbClr val="FF0000"/>
                </a:solidFill>
                <a:latin typeface="Lucida Sans Unicode"/>
                <a:cs typeface="Lucida Sans Unicode"/>
              </a:rPr>
              <a:t>h</a:t>
            </a:r>
            <a:r>
              <a:rPr dirty="0" smtClean="0" baseline="5423" sz="2400" spc="14">
                <a:solidFill>
                  <a:srgbClr val="FF0000"/>
                </a:solidFill>
                <a:latin typeface="Lucida Sans Unicode"/>
                <a:cs typeface="Lucida Sans Unicode"/>
              </a:rPr>
              <a:t>/</a:t>
            </a:r>
            <a:r>
              <a:rPr dirty="0" smtClean="0" baseline="5423" sz="2400" spc="0">
                <a:solidFill>
                  <a:srgbClr val="FF0000"/>
                </a:solidFill>
                <a:latin typeface="Lucida Sans Unicode"/>
                <a:cs typeface="Lucida Sans Unicode"/>
              </a:rPr>
              <a:t>2</a:t>
            </a:r>
            <a:r>
              <a:rPr dirty="0" smtClean="0" baseline="5423" sz="2400" spc="-62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baseline="5423" sz="2400" spc="0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225997" y="3842504"/>
            <a:ext cx="183970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latin typeface="Lucida Sans Unicode"/>
                <a:cs typeface="Lucida Sans Unicode"/>
              </a:rPr>
              <a:t>0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9725" y="3842504"/>
            <a:ext cx="552318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19">
                <a:solidFill>
                  <a:srgbClr val="FF0000"/>
                </a:solidFill>
                <a:latin typeface="Lucida Sans Unicode"/>
                <a:cs typeface="Lucida Sans Unicode"/>
              </a:rPr>
              <a:t>–</a:t>
            </a:r>
            <a:r>
              <a:rPr dirty="0" smtClean="0" baseline="5423" sz="2400" spc="4">
                <a:solidFill>
                  <a:srgbClr val="FF0000"/>
                </a:solidFill>
                <a:latin typeface="Lucida Sans Unicode"/>
                <a:cs typeface="Lucida Sans Unicode"/>
              </a:rPr>
              <a:t>w</a:t>
            </a:r>
            <a:r>
              <a:rPr dirty="0" smtClean="0" baseline="5423" sz="2400" spc="14">
                <a:solidFill>
                  <a:srgbClr val="FF0000"/>
                </a:solidFill>
                <a:latin typeface="Lucida Sans Unicode"/>
                <a:cs typeface="Lucida Sans Unicode"/>
              </a:rPr>
              <a:t>/</a:t>
            </a:r>
            <a:r>
              <a:rPr dirty="0" smtClean="0" baseline="5423" sz="2400" spc="0">
                <a:solidFill>
                  <a:srgbClr val="FF0000"/>
                </a:solidFill>
                <a:latin typeface="Lucida Sans Unicode"/>
                <a:cs typeface="Lucida Sans Unicode"/>
              </a:rPr>
              <a:t>2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3540" y="3961795"/>
            <a:ext cx="24888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03996" y="6504716"/>
            <a:ext cx="35554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08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90600" y="3352800"/>
            <a:ext cx="1981200" cy="137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object 55"/>
          <p:cNvSpPr txBox="1"/>
          <p:nvPr/>
        </p:nvSpPr>
        <p:spPr>
          <a:xfrm>
            <a:off x="5161788" y="3142488"/>
            <a:ext cx="509625" cy="6903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35560">
              <a:lnSpc>
                <a:spcPts val="700"/>
              </a:lnSpc>
              <a:spcBef>
                <a:spcPts val="36"/>
              </a:spcBef>
            </a:pPr>
            <a:endParaRPr sz="700"/>
          </a:p>
          <a:p>
            <a:pPr marL="225806">
              <a:lnSpc>
                <a:spcPct val="128051"/>
              </a:lnSpc>
              <a:spcBef>
                <a:spcPts val="1000"/>
              </a:spcBef>
            </a:pPr>
            <a:r>
              <a:rPr dirty="0" smtClean="0" sz="1200" spc="4">
                <a:solidFill>
                  <a:srgbClr val="FF0000"/>
                </a:solidFill>
                <a:latin typeface="Lucida Sans Unicode"/>
                <a:cs typeface="Lucida Sans Unicode"/>
              </a:rPr>
              <a:t>to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54" name="object 54"/>
          <p:cNvSpPr txBox="1"/>
          <p:nvPr/>
        </p:nvSpPr>
        <p:spPr>
          <a:xfrm>
            <a:off x="5233162" y="3822095"/>
            <a:ext cx="2895599" cy="14357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651386" algn="r">
              <a:lnSpc>
                <a:spcPts val="1835"/>
              </a:lnSpc>
              <a:spcBef>
                <a:spcPts val="91"/>
              </a:spcBef>
            </a:pP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2286000" y="2133600"/>
            <a:ext cx="5943600" cy="3505200"/>
          </a:xfrm>
          <a:custGeom>
            <a:avLst/>
            <a:gdLst/>
            <a:ahLst/>
            <a:cxnLst/>
            <a:rect l="l" t="t" r="r" b="b"/>
            <a:pathLst>
              <a:path w="5943600" h="3505200">
                <a:moveTo>
                  <a:pt x="0" y="3505200"/>
                </a:moveTo>
                <a:lnTo>
                  <a:pt x="5943600" y="3505200"/>
                </a:lnTo>
                <a:lnTo>
                  <a:pt x="5943600" y="0"/>
                </a:lnTo>
                <a:lnTo>
                  <a:pt x="0" y="0"/>
                </a:lnTo>
                <a:lnTo>
                  <a:pt x="0" y="350520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286000" y="2133600"/>
            <a:ext cx="5943600" cy="3505200"/>
          </a:xfrm>
          <a:custGeom>
            <a:avLst/>
            <a:gdLst/>
            <a:ahLst/>
            <a:cxnLst/>
            <a:rect l="l" t="t" r="r" b="b"/>
            <a:pathLst>
              <a:path w="5943600" h="3505200">
                <a:moveTo>
                  <a:pt x="0" y="3505200"/>
                </a:moveTo>
                <a:lnTo>
                  <a:pt x="5943600" y="3505200"/>
                </a:lnTo>
                <a:lnTo>
                  <a:pt x="5943600" y="0"/>
                </a:lnTo>
                <a:lnTo>
                  <a:pt x="0" y="0"/>
                </a:lnTo>
                <a:lnTo>
                  <a:pt x="0" y="3505200"/>
                </a:lnTo>
                <a:close/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441191" y="3098291"/>
            <a:ext cx="3557016" cy="16520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3505200" y="3124200"/>
            <a:ext cx="3429000" cy="1524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505200" y="3124200"/>
            <a:ext cx="3429000" cy="1524000"/>
          </a:xfrm>
          <a:custGeom>
            <a:avLst/>
            <a:gdLst/>
            <a:ahLst/>
            <a:cxnLst/>
            <a:rect l="l" t="t" r="r" b="b"/>
            <a:pathLst>
              <a:path w="3429000" h="1524000">
                <a:moveTo>
                  <a:pt x="0" y="1524000"/>
                </a:moveTo>
                <a:lnTo>
                  <a:pt x="3429000" y="1524000"/>
                </a:lnTo>
                <a:lnTo>
                  <a:pt x="3429000" y="0"/>
                </a:lnTo>
                <a:lnTo>
                  <a:pt x="0" y="0"/>
                </a:lnTo>
                <a:lnTo>
                  <a:pt x="0" y="1524000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1524000" y="3886200"/>
            <a:ext cx="6705600" cy="0"/>
          </a:xfrm>
          <a:custGeom>
            <a:avLst/>
            <a:gdLst/>
            <a:ahLst/>
            <a:cxnLst/>
            <a:rect l="l" t="t" r="r" b="b"/>
            <a:pathLst>
              <a:path w="6705600" h="0">
                <a:moveTo>
                  <a:pt x="0" y="0"/>
                </a:moveTo>
                <a:lnTo>
                  <a:pt x="6705600" y="0"/>
                </a:lnTo>
              </a:path>
            </a:pathLst>
          </a:custGeom>
          <a:ln w="9525">
            <a:solidFill>
              <a:srgbClr val="055092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5105400" y="37584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494" y="125005"/>
                </a:lnTo>
                <a:lnTo>
                  <a:pt x="2731" y="139248"/>
                </a:lnTo>
                <a:lnTo>
                  <a:pt x="6666" y="152852"/>
                </a:lnTo>
                <a:lnTo>
                  <a:pt x="12185" y="165702"/>
                </a:lnTo>
                <a:lnTo>
                  <a:pt x="19174" y="177685"/>
                </a:lnTo>
                <a:lnTo>
                  <a:pt x="27519" y="188686"/>
                </a:lnTo>
                <a:lnTo>
                  <a:pt x="37105" y="198590"/>
                </a:lnTo>
                <a:lnTo>
                  <a:pt x="47819" y="207284"/>
                </a:lnTo>
                <a:lnTo>
                  <a:pt x="59546" y="214653"/>
                </a:lnTo>
                <a:lnTo>
                  <a:pt x="72171" y="220583"/>
                </a:lnTo>
                <a:lnTo>
                  <a:pt x="85581" y="224961"/>
                </a:lnTo>
                <a:lnTo>
                  <a:pt x="99662" y="227671"/>
                </a:lnTo>
                <a:lnTo>
                  <a:pt x="114300" y="228600"/>
                </a:lnTo>
                <a:lnTo>
                  <a:pt x="125005" y="228105"/>
                </a:lnTo>
                <a:lnTo>
                  <a:pt x="139248" y="225868"/>
                </a:lnTo>
                <a:lnTo>
                  <a:pt x="152852" y="221933"/>
                </a:lnTo>
                <a:lnTo>
                  <a:pt x="165702" y="216414"/>
                </a:lnTo>
                <a:lnTo>
                  <a:pt x="177685" y="209425"/>
                </a:lnTo>
                <a:lnTo>
                  <a:pt x="188686" y="201080"/>
                </a:lnTo>
                <a:lnTo>
                  <a:pt x="198590" y="191494"/>
                </a:lnTo>
                <a:lnTo>
                  <a:pt x="207284" y="180780"/>
                </a:lnTo>
                <a:lnTo>
                  <a:pt x="214653" y="169053"/>
                </a:lnTo>
                <a:lnTo>
                  <a:pt x="220583" y="156428"/>
                </a:lnTo>
                <a:lnTo>
                  <a:pt x="224961" y="143018"/>
                </a:lnTo>
                <a:lnTo>
                  <a:pt x="227671" y="128937"/>
                </a:lnTo>
                <a:lnTo>
                  <a:pt x="228600" y="114300"/>
                </a:lnTo>
                <a:lnTo>
                  <a:pt x="228105" y="103594"/>
                </a:lnTo>
                <a:lnTo>
                  <a:pt x="225868" y="89351"/>
                </a:lnTo>
                <a:lnTo>
                  <a:pt x="221933" y="75747"/>
                </a:lnTo>
                <a:lnTo>
                  <a:pt x="216414" y="62897"/>
                </a:lnTo>
                <a:lnTo>
                  <a:pt x="209425" y="50914"/>
                </a:lnTo>
                <a:lnTo>
                  <a:pt x="201080" y="39913"/>
                </a:lnTo>
                <a:lnTo>
                  <a:pt x="191494" y="30009"/>
                </a:lnTo>
                <a:lnTo>
                  <a:pt x="180780" y="21315"/>
                </a:lnTo>
                <a:lnTo>
                  <a:pt x="169053" y="13946"/>
                </a:lnTo>
                <a:lnTo>
                  <a:pt x="156428" y="8016"/>
                </a:lnTo>
                <a:lnTo>
                  <a:pt x="143018" y="3638"/>
                </a:lnTo>
                <a:lnTo>
                  <a:pt x="128937" y="928"/>
                </a:lnTo>
                <a:lnTo>
                  <a:pt x="114300" y="0"/>
                </a:lnTo>
                <a:lnTo>
                  <a:pt x="103594" y="494"/>
                </a:lnTo>
                <a:lnTo>
                  <a:pt x="89351" y="2731"/>
                </a:lnTo>
                <a:lnTo>
                  <a:pt x="75747" y="6666"/>
                </a:lnTo>
                <a:lnTo>
                  <a:pt x="62897" y="12185"/>
                </a:lnTo>
                <a:lnTo>
                  <a:pt x="50914" y="19174"/>
                </a:lnTo>
                <a:lnTo>
                  <a:pt x="39913" y="27519"/>
                </a:lnTo>
                <a:lnTo>
                  <a:pt x="30009" y="37105"/>
                </a:lnTo>
                <a:lnTo>
                  <a:pt x="21315" y="47819"/>
                </a:lnTo>
                <a:lnTo>
                  <a:pt x="13946" y="59546"/>
                </a:lnTo>
                <a:lnTo>
                  <a:pt x="8016" y="72171"/>
                </a:lnTo>
                <a:lnTo>
                  <a:pt x="3638" y="85581"/>
                </a:lnTo>
                <a:lnTo>
                  <a:pt x="928" y="99662"/>
                </a:lnTo>
                <a:lnTo>
                  <a:pt x="0" y="1143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105400" y="3758438"/>
            <a:ext cx="228600" cy="228600"/>
          </a:xfrm>
          <a:custGeom>
            <a:avLst/>
            <a:gdLst/>
            <a:ahLst/>
            <a:cxnLst/>
            <a:rect l="l" t="t" r="r" b="b"/>
            <a:pathLst>
              <a:path w="228600" h="228600">
                <a:moveTo>
                  <a:pt x="0" y="114300"/>
                </a:moveTo>
                <a:lnTo>
                  <a:pt x="928" y="99662"/>
                </a:lnTo>
                <a:lnTo>
                  <a:pt x="3638" y="85581"/>
                </a:lnTo>
                <a:lnTo>
                  <a:pt x="8016" y="72171"/>
                </a:lnTo>
                <a:lnTo>
                  <a:pt x="13946" y="59546"/>
                </a:lnTo>
                <a:lnTo>
                  <a:pt x="21315" y="47819"/>
                </a:lnTo>
                <a:lnTo>
                  <a:pt x="30009" y="37105"/>
                </a:lnTo>
                <a:lnTo>
                  <a:pt x="39913" y="27519"/>
                </a:lnTo>
                <a:lnTo>
                  <a:pt x="50914" y="19174"/>
                </a:lnTo>
                <a:lnTo>
                  <a:pt x="62897" y="12185"/>
                </a:lnTo>
                <a:lnTo>
                  <a:pt x="75747" y="6666"/>
                </a:lnTo>
                <a:lnTo>
                  <a:pt x="89351" y="2731"/>
                </a:lnTo>
                <a:lnTo>
                  <a:pt x="103594" y="494"/>
                </a:lnTo>
                <a:lnTo>
                  <a:pt x="114300" y="0"/>
                </a:lnTo>
                <a:lnTo>
                  <a:pt x="128937" y="928"/>
                </a:lnTo>
                <a:lnTo>
                  <a:pt x="143018" y="3638"/>
                </a:lnTo>
                <a:lnTo>
                  <a:pt x="156428" y="8016"/>
                </a:lnTo>
                <a:lnTo>
                  <a:pt x="169053" y="13946"/>
                </a:lnTo>
                <a:lnTo>
                  <a:pt x="180780" y="21315"/>
                </a:lnTo>
                <a:lnTo>
                  <a:pt x="191494" y="30009"/>
                </a:lnTo>
                <a:lnTo>
                  <a:pt x="201080" y="39913"/>
                </a:lnTo>
                <a:lnTo>
                  <a:pt x="209425" y="50914"/>
                </a:lnTo>
                <a:lnTo>
                  <a:pt x="216414" y="62897"/>
                </a:lnTo>
                <a:lnTo>
                  <a:pt x="221933" y="75747"/>
                </a:lnTo>
                <a:lnTo>
                  <a:pt x="225868" y="89351"/>
                </a:lnTo>
                <a:lnTo>
                  <a:pt x="228105" y="103594"/>
                </a:lnTo>
                <a:lnTo>
                  <a:pt x="228600" y="114300"/>
                </a:lnTo>
                <a:lnTo>
                  <a:pt x="227671" y="128937"/>
                </a:lnTo>
                <a:lnTo>
                  <a:pt x="224961" y="143018"/>
                </a:lnTo>
                <a:lnTo>
                  <a:pt x="220583" y="156428"/>
                </a:lnTo>
                <a:lnTo>
                  <a:pt x="214653" y="169053"/>
                </a:lnTo>
                <a:lnTo>
                  <a:pt x="207284" y="180780"/>
                </a:lnTo>
                <a:lnTo>
                  <a:pt x="198590" y="191494"/>
                </a:lnTo>
                <a:lnTo>
                  <a:pt x="188686" y="201080"/>
                </a:lnTo>
                <a:lnTo>
                  <a:pt x="177685" y="209425"/>
                </a:lnTo>
                <a:lnTo>
                  <a:pt x="165702" y="216414"/>
                </a:lnTo>
                <a:lnTo>
                  <a:pt x="152852" y="221933"/>
                </a:lnTo>
                <a:lnTo>
                  <a:pt x="139248" y="225868"/>
                </a:lnTo>
                <a:lnTo>
                  <a:pt x="125005" y="228105"/>
                </a:lnTo>
                <a:lnTo>
                  <a:pt x="114300" y="228600"/>
                </a:lnTo>
                <a:lnTo>
                  <a:pt x="99662" y="227671"/>
                </a:lnTo>
                <a:lnTo>
                  <a:pt x="85581" y="224961"/>
                </a:lnTo>
                <a:lnTo>
                  <a:pt x="72171" y="220583"/>
                </a:lnTo>
                <a:lnTo>
                  <a:pt x="59546" y="214653"/>
                </a:lnTo>
                <a:lnTo>
                  <a:pt x="47819" y="207284"/>
                </a:lnTo>
                <a:lnTo>
                  <a:pt x="37105" y="198590"/>
                </a:lnTo>
                <a:lnTo>
                  <a:pt x="27519" y="188686"/>
                </a:lnTo>
                <a:lnTo>
                  <a:pt x="19174" y="177685"/>
                </a:lnTo>
                <a:lnTo>
                  <a:pt x="12185" y="165702"/>
                </a:lnTo>
                <a:lnTo>
                  <a:pt x="6666" y="152852"/>
                </a:lnTo>
                <a:lnTo>
                  <a:pt x="2731" y="139248"/>
                </a:lnTo>
                <a:lnTo>
                  <a:pt x="494" y="125005"/>
                </a:lnTo>
                <a:lnTo>
                  <a:pt x="0" y="1143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7187310" y="3124200"/>
            <a:ext cx="103378" cy="1524000"/>
          </a:xfrm>
          <a:custGeom>
            <a:avLst/>
            <a:gdLst/>
            <a:ahLst/>
            <a:cxnLst/>
            <a:rect l="l" t="t" r="r" b="b"/>
            <a:pathLst>
              <a:path w="103378" h="1524000">
                <a:moveTo>
                  <a:pt x="45339" y="545973"/>
                </a:moveTo>
                <a:lnTo>
                  <a:pt x="45339" y="596773"/>
                </a:lnTo>
                <a:lnTo>
                  <a:pt x="58039" y="596773"/>
                </a:lnTo>
                <a:lnTo>
                  <a:pt x="58039" y="545973"/>
                </a:lnTo>
                <a:lnTo>
                  <a:pt x="45339" y="545973"/>
                </a:lnTo>
                <a:close/>
              </a:path>
              <a:path w="103378" h="1524000">
                <a:moveTo>
                  <a:pt x="45339" y="634873"/>
                </a:moveTo>
                <a:lnTo>
                  <a:pt x="45339" y="685673"/>
                </a:lnTo>
                <a:lnTo>
                  <a:pt x="58039" y="685673"/>
                </a:lnTo>
                <a:lnTo>
                  <a:pt x="58039" y="634873"/>
                </a:lnTo>
                <a:lnTo>
                  <a:pt x="45339" y="634873"/>
                </a:lnTo>
                <a:close/>
              </a:path>
              <a:path w="103378" h="1524000">
                <a:moveTo>
                  <a:pt x="45339" y="723773"/>
                </a:moveTo>
                <a:lnTo>
                  <a:pt x="45339" y="774573"/>
                </a:lnTo>
                <a:lnTo>
                  <a:pt x="58039" y="774573"/>
                </a:lnTo>
                <a:lnTo>
                  <a:pt x="58039" y="723773"/>
                </a:lnTo>
                <a:lnTo>
                  <a:pt x="45339" y="723773"/>
                </a:lnTo>
                <a:close/>
              </a:path>
              <a:path w="103378" h="1524000">
                <a:moveTo>
                  <a:pt x="45339" y="812673"/>
                </a:moveTo>
                <a:lnTo>
                  <a:pt x="45339" y="863473"/>
                </a:lnTo>
                <a:lnTo>
                  <a:pt x="58039" y="863473"/>
                </a:lnTo>
                <a:lnTo>
                  <a:pt x="58039" y="812673"/>
                </a:lnTo>
                <a:lnTo>
                  <a:pt x="45339" y="812673"/>
                </a:lnTo>
                <a:close/>
              </a:path>
              <a:path w="103378" h="1524000">
                <a:moveTo>
                  <a:pt x="45339" y="901573"/>
                </a:moveTo>
                <a:lnTo>
                  <a:pt x="45339" y="952373"/>
                </a:lnTo>
                <a:lnTo>
                  <a:pt x="58039" y="952373"/>
                </a:lnTo>
                <a:lnTo>
                  <a:pt x="58039" y="901573"/>
                </a:lnTo>
                <a:lnTo>
                  <a:pt x="45339" y="901573"/>
                </a:lnTo>
                <a:close/>
              </a:path>
              <a:path w="103378" h="1524000">
                <a:moveTo>
                  <a:pt x="45339" y="990473"/>
                </a:moveTo>
                <a:lnTo>
                  <a:pt x="45339" y="1041273"/>
                </a:lnTo>
                <a:lnTo>
                  <a:pt x="58039" y="1041273"/>
                </a:lnTo>
                <a:lnTo>
                  <a:pt x="58039" y="990473"/>
                </a:lnTo>
                <a:lnTo>
                  <a:pt x="45339" y="990473"/>
                </a:lnTo>
                <a:close/>
              </a:path>
              <a:path w="103378" h="1524000">
                <a:moveTo>
                  <a:pt x="45339" y="1079373"/>
                </a:moveTo>
                <a:lnTo>
                  <a:pt x="45339" y="1130173"/>
                </a:lnTo>
                <a:lnTo>
                  <a:pt x="58039" y="1130173"/>
                </a:lnTo>
                <a:lnTo>
                  <a:pt x="58039" y="1079373"/>
                </a:lnTo>
                <a:lnTo>
                  <a:pt x="45339" y="1079373"/>
                </a:lnTo>
                <a:close/>
              </a:path>
              <a:path w="103378" h="1524000">
                <a:moveTo>
                  <a:pt x="45339" y="1168273"/>
                </a:moveTo>
                <a:lnTo>
                  <a:pt x="45339" y="1219073"/>
                </a:lnTo>
                <a:lnTo>
                  <a:pt x="58039" y="1219073"/>
                </a:lnTo>
                <a:lnTo>
                  <a:pt x="58039" y="1168273"/>
                </a:lnTo>
                <a:lnTo>
                  <a:pt x="45339" y="1168273"/>
                </a:lnTo>
                <a:close/>
              </a:path>
              <a:path w="103378" h="1524000">
                <a:moveTo>
                  <a:pt x="45339" y="1257173"/>
                </a:moveTo>
                <a:lnTo>
                  <a:pt x="45339" y="1307973"/>
                </a:lnTo>
                <a:lnTo>
                  <a:pt x="58039" y="1307973"/>
                </a:lnTo>
                <a:lnTo>
                  <a:pt x="58039" y="1257173"/>
                </a:lnTo>
                <a:lnTo>
                  <a:pt x="45339" y="1257173"/>
                </a:lnTo>
                <a:close/>
              </a:path>
              <a:path w="103378" h="1524000">
                <a:moveTo>
                  <a:pt x="45339" y="1346073"/>
                </a:moveTo>
                <a:lnTo>
                  <a:pt x="45339" y="1396873"/>
                </a:lnTo>
                <a:lnTo>
                  <a:pt x="58039" y="1396873"/>
                </a:lnTo>
                <a:lnTo>
                  <a:pt x="58039" y="1346073"/>
                </a:lnTo>
                <a:lnTo>
                  <a:pt x="45339" y="1346073"/>
                </a:lnTo>
                <a:close/>
              </a:path>
              <a:path w="103378" h="1524000">
                <a:moveTo>
                  <a:pt x="45339" y="1434973"/>
                </a:moveTo>
                <a:lnTo>
                  <a:pt x="45339" y="1485773"/>
                </a:lnTo>
                <a:lnTo>
                  <a:pt x="58039" y="1485773"/>
                </a:lnTo>
                <a:lnTo>
                  <a:pt x="58039" y="1434973"/>
                </a:lnTo>
                <a:lnTo>
                  <a:pt x="45339" y="1434973"/>
                </a:lnTo>
                <a:close/>
              </a:path>
              <a:path w="103378" h="1524000">
                <a:moveTo>
                  <a:pt x="0" y="88646"/>
                </a:moveTo>
                <a:lnTo>
                  <a:pt x="1016" y="92455"/>
                </a:lnTo>
                <a:lnTo>
                  <a:pt x="4064" y="94234"/>
                </a:lnTo>
                <a:lnTo>
                  <a:pt x="7112" y="96012"/>
                </a:lnTo>
                <a:lnTo>
                  <a:pt x="10922" y="94996"/>
                </a:lnTo>
                <a:lnTo>
                  <a:pt x="12700" y="91948"/>
                </a:lnTo>
                <a:lnTo>
                  <a:pt x="45339" y="12573"/>
                </a:lnTo>
                <a:lnTo>
                  <a:pt x="46228" y="15748"/>
                </a:lnTo>
                <a:lnTo>
                  <a:pt x="51689" y="25109"/>
                </a:lnTo>
                <a:lnTo>
                  <a:pt x="58039" y="63373"/>
                </a:lnTo>
                <a:lnTo>
                  <a:pt x="58038" y="35995"/>
                </a:lnTo>
                <a:lnTo>
                  <a:pt x="57150" y="15748"/>
                </a:lnTo>
                <a:lnTo>
                  <a:pt x="58039" y="12573"/>
                </a:lnTo>
                <a:lnTo>
                  <a:pt x="101600" y="85598"/>
                </a:lnTo>
                <a:lnTo>
                  <a:pt x="51689" y="0"/>
                </a:lnTo>
                <a:lnTo>
                  <a:pt x="1778" y="85598"/>
                </a:lnTo>
                <a:lnTo>
                  <a:pt x="0" y="88646"/>
                </a:lnTo>
                <a:close/>
              </a:path>
              <a:path w="103378" h="1524000">
                <a:moveTo>
                  <a:pt x="45338" y="35995"/>
                </a:moveTo>
                <a:lnTo>
                  <a:pt x="45339" y="63373"/>
                </a:lnTo>
                <a:lnTo>
                  <a:pt x="58039" y="63373"/>
                </a:lnTo>
                <a:lnTo>
                  <a:pt x="51689" y="25109"/>
                </a:lnTo>
                <a:lnTo>
                  <a:pt x="46228" y="15748"/>
                </a:lnTo>
                <a:lnTo>
                  <a:pt x="45339" y="12573"/>
                </a:lnTo>
                <a:lnTo>
                  <a:pt x="12700" y="91948"/>
                </a:lnTo>
                <a:lnTo>
                  <a:pt x="45338" y="35995"/>
                </a:lnTo>
                <a:close/>
              </a:path>
              <a:path w="103378" h="1524000">
                <a:moveTo>
                  <a:pt x="57150" y="15748"/>
                </a:moveTo>
                <a:lnTo>
                  <a:pt x="58038" y="35995"/>
                </a:lnTo>
                <a:lnTo>
                  <a:pt x="90678" y="91948"/>
                </a:lnTo>
                <a:lnTo>
                  <a:pt x="92456" y="94996"/>
                </a:lnTo>
                <a:lnTo>
                  <a:pt x="96266" y="96012"/>
                </a:lnTo>
                <a:lnTo>
                  <a:pt x="99314" y="94234"/>
                </a:lnTo>
                <a:lnTo>
                  <a:pt x="102362" y="92455"/>
                </a:lnTo>
                <a:lnTo>
                  <a:pt x="103378" y="88646"/>
                </a:lnTo>
                <a:lnTo>
                  <a:pt x="101600" y="85598"/>
                </a:lnTo>
                <a:lnTo>
                  <a:pt x="58039" y="12573"/>
                </a:lnTo>
                <a:lnTo>
                  <a:pt x="57150" y="15748"/>
                </a:lnTo>
                <a:close/>
              </a:path>
              <a:path w="103378" h="1524000">
                <a:moveTo>
                  <a:pt x="57150" y="1508252"/>
                </a:moveTo>
                <a:lnTo>
                  <a:pt x="46228" y="1508252"/>
                </a:lnTo>
                <a:lnTo>
                  <a:pt x="51689" y="1524000"/>
                </a:lnTo>
                <a:lnTo>
                  <a:pt x="101600" y="1438402"/>
                </a:lnTo>
                <a:lnTo>
                  <a:pt x="57150" y="1508252"/>
                </a:lnTo>
                <a:close/>
              </a:path>
              <a:path w="103378" h="1524000">
                <a:moveTo>
                  <a:pt x="1778" y="1438402"/>
                </a:moveTo>
                <a:lnTo>
                  <a:pt x="51689" y="1524000"/>
                </a:lnTo>
                <a:lnTo>
                  <a:pt x="46228" y="1508252"/>
                </a:lnTo>
                <a:lnTo>
                  <a:pt x="57150" y="1508252"/>
                </a:lnTo>
                <a:lnTo>
                  <a:pt x="101600" y="1438402"/>
                </a:lnTo>
                <a:lnTo>
                  <a:pt x="103378" y="1435354"/>
                </a:lnTo>
                <a:lnTo>
                  <a:pt x="102362" y="1431544"/>
                </a:lnTo>
                <a:lnTo>
                  <a:pt x="99314" y="1429766"/>
                </a:lnTo>
                <a:lnTo>
                  <a:pt x="96266" y="1427988"/>
                </a:lnTo>
                <a:lnTo>
                  <a:pt x="92456" y="1429004"/>
                </a:lnTo>
                <a:lnTo>
                  <a:pt x="90678" y="1432052"/>
                </a:lnTo>
                <a:lnTo>
                  <a:pt x="51688" y="1498890"/>
                </a:lnTo>
                <a:lnTo>
                  <a:pt x="12700" y="1432052"/>
                </a:lnTo>
                <a:lnTo>
                  <a:pt x="10922" y="1429004"/>
                </a:lnTo>
                <a:lnTo>
                  <a:pt x="7112" y="1427988"/>
                </a:lnTo>
                <a:lnTo>
                  <a:pt x="4064" y="1429766"/>
                </a:lnTo>
                <a:lnTo>
                  <a:pt x="1016" y="1431544"/>
                </a:lnTo>
                <a:lnTo>
                  <a:pt x="0" y="1435354"/>
                </a:lnTo>
                <a:lnTo>
                  <a:pt x="1778" y="1438402"/>
                </a:lnTo>
                <a:close/>
              </a:path>
              <a:path w="103378" h="1524000">
                <a:moveTo>
                  <a:pt x="45339" y="101473"/>
                </a:moveTo>
                <a:lnTo>
                  <a:pt x="45339" y="152273"/>
                </a:lnTo>
                <a:lnTo>
                  <a:pt x="58039" y="152273"/>
                </a:lnTo>
                <a:lnTo>
                  <a:pt x="58039" y="101473"/>
                </a:lnTo>
                <a:lnTo>
                  <a:pt x="45339" y="101473"/>
                </a:lnTo>
                <a:close/>
              </a:path>
              <a:path w="103378" h="1524000">
                <a:moveTo>
                  <a:pt x="45339" y="190373"/>
                </a:moveTo>
                <a:lnTo>
                  <a:pt x="45339" y="241173"/>
                </a:lnTo>
                <a:lnTo>
                  <a:pt x="58039" y="241173"/>
                </a:lnTo>
                <a:lnTo>
                  <a:pt x="58039" y="190373"/>
                </a:lnTo>
                <a:lnTo>
                  <a:pt x="45339" y="190373"/>
                </a:lnTo>
                <a:close/>
              </a:path>
              <a:path w="103378" h="1524000">
                <a:moveTo>
                  <a:pt x="45339" y="279273"/>
                </a:moveTo>
                <a:lnTo>
                  <a:pt x="45339" y="330073"/>
                </a:lnTo>
                <a:lnTo>
                  <a:pt x="58039" y="330073"/>
                </a:lnTo>
                <a:lnTo>
                  <a:pt x="58039" y="279273"/>
                </a:lnTo>
                <a:lnTo>
                  <a:pt x="45339" y="279273"/>
                </a:lnTo>
                <a:close/>
              </a:path>
              <a:path w="103378" h="1524000">
                <a:moveTo>
                  <a:pt x="45339" y="368173"/>
                </a:moveTo>
                <a:lnTo>
                  <a:pt x="45339" y="418973"/>
                </a:lnTo>
                <a:lnTo>
                  <a:pt x="58039" y="418973"/>
                </a:lnTo>
                <a:lnTo>
                  <a:pt x="58039" y="368173"/>
                </a:lnTo>
                <a:lnTo>
                  <a:pt x="45339" y="368173"/>
                </a:lnTo>
                <a:close/>
              </a:path>
              <a:path w="103378" h="1524000">
                <a:moveTo>
                  <a:pt x="45339" y="457073"/>
                </a:moveTo>
                <a:lnTo>
                  <a:pt x="45339" y="507873"/>
                </a:lnTo>
                <a:lnTo>
                  <a:pt x="58039" y="507873"/>
                </a:lnTo>
                <a:lnTo>
                  <a:pt x="58039" y="457073"/>
                </a:lnTo>
                <a:lnTo>
                  <a:pt x="45339" y="45707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7232650" y="3162173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7232650" y="3251073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7232650" y="3339973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7232650" y="3428873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7232650" y="3517773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7232650" y="3606673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7232650" y="3695573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7232650" y="3784473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7232650" y="3873373"/>
            <a:ext cx="12700" cy="0"/>
          </a:xfrm>
          <a:custGeom>
            <a:avLst/>
            <a:gdLst/>
            <a:ahLst/>
            <a:cxnLst/>
            <a:rect l="l" t="t" r="r" b="b"/>
            <a:pathLst>
              <a:path w="12700" h="0">
                <a:moveTo>
                  <a:pt x="0" y="0"/>
                </a:moveTo>
                <a:lnTo>
                  <a:pt x="12700" y="0"/>
                </a:lnTo>
              </a:path>
            </a:pathLst>
          </a:custGeom>
          <a:ln w="52069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5181600" y="1905000"/>
            <a:ext cx="76200" cy="4114800"/>
          </a:xfrm>
          <a:custGeom>
            <a:avLst/>
            <a:gdLst/>
            <a:ahLst/>
            <a:cxnLst/>
            <a:rect l="l" t="t" r="r" b="b"/>
            <a:pathLst>
              <a:path w="76200" h="4114800">
                <a:moveTo>
                  <a:pt x="0" y="1"/>
                </a:moveTo>
                <a:lnTo>
                  <a:pt x="76200" y="4114800"/>
                </a:lnTo>
                <a:lnTo>
                  <a:pt x="0" y="0"/>
                </a:lnTo>
              </a:path>
            </a:pathLst>
          </a:custGeom>
          <a:ln w="9525">
            <a:solidFill>
              <a:srgbClr val="055092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3441827" y="30737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5400"/>
                </a:moveTo>
                <a:lnTo>
                  <a:pt x="0" y="127000"/>
                </a:lnTo>
                <a:lnTo>
                  <a:pt x="2718" y="138398"/>
                </a:lnTo>
                <a:lnTo>
                  <a:pt x="11927" y="148506"/>
                </a:lnTo>
                <a:lnTo>
                  <a:pt x="25400" y="152400"/>
                </a:lnTo>
                <a:lnTo>
                  <a:pt x="127000" y="152400"/>
                </a:lnTo>
                <a:lnTo>
                  <a:pt x="138453" y="149681"/>
                </a:lnTo>
                <a:lnTo>
                  <a:pt x="148537" y="140472"/>
                </a:lnTo>
                <a:lnTo>
                  <a:pt x="152400" y="127000"/>
                </a:lnTo>
                <a:lnTo>
                  <a:pt x="152400" y="25400"/>
                </a:lnTo>
                <a:lnTo>
                  <a:pt x="149704" y="13946"/>
                </a:lnTo>
                <a:lnTo>
                  <a:pt x="140528" y="3862"/>
                </a:lnTo>
                <a:lnTo>
                  <a:pt x="127000" y="0"/>
                </a:lnTo>
                <a:lnTo>
                  <a:pt x="25400" y="0"/>
                </a:lnTo>
                <a:lnTo>
                  <a:pt x="14001" y="2695"/>
                </a:lnTo>
                <a:lnTo>
                  <a:pt x="3893" y="11871"/>
                </a:lnTo>
                <a:lnTo>
                  <a:pt x="0" y="254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441827" y="3073780"/>
            <a:ext cx="152400" cy="152400"/>
          </a:xfrm>
          <a:custGeom>
            <a:avLst/>
            <a:gdLst/>
            <a:ahLst/>
            <a:cxnLst/>
            <a:rect l="l" t="t" r="r" b="b"/>
            <a:pathLst>
              <a:path w="152400" h="152400">
                <a:moveTo>
                  <a:pt x="0" y="25400"/>
                </a:moveTo>
                <a:lnTo>
                  <a:pt x="3893" y="11871"/>
                </a:lnTo>
                <a:lnTo>
                  <a:pt x="14001" y="2695"/>
                </a:lnTo>
                <a:lnTo>
                  <a:pt x="25400" y="0"/>
                </a:lnTo>
                <a:lnTo>
                  <a:pt x="127000" y="0"/>
                </a:lnTo>
                <a:lnTo>
                  <a:pt x="140528" y="3862"/>
                </a:lnTo>
                <a:lnTo>
                  <a:pt x="149704" y="13946"/>
                </a:lnTo>
                <a:lnTo>
                  <a:pt x="152400" y="25400"/>
                </a:lnTo>
                <a:lnTo>
                  <a:pt x="152400" y="127000"/>
                </a:lnTo>
                <a:lnTo>
                  <a:pt x="148537" y="140472"/>
                </a:lnTo>
                <a:lnTo>
                  <a:pt x="138453" y="149681"/>
                </a:lnTo>
                <a:lnTo>
                  <a:pt x="127000" y="152400"/>
                </a:lnTo>
                <a:lnTo>
                  <a:pt x="25400" y="152400"/>
                </a:lnTo>
                <a:lnTo>
                  <a:pt x="11927" y="148506"/>
                </a:lnTo>
                <a:lnTo>
                  <a:pt x="2718" y="138398"/>
                </a:lnTo>
                <a:lnTo>
                  <a:pt x="0" y="127000"/>
                </a:lnTo>
                <a:lnTo>
                  <a:pt x="0" y="254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161788" y="3142488"/>
            <a:ext cx="345948" cy="6903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275453" y="3277362"/>
            <a:ext cx="117983" cy="457326"/>
          </a:xfrm>
          <a:custGeom>
            <a:avLst/>
            <a:gdLst/>
            <a:ahLst/>
            <a:cxnLst/>
            <a:rect l="l" t="t" r="r" b="b"/>
            <a:pathLst>
              <a:path w="117983" h="457326">
                <a:moveTo>
                  <a:pt x="109855" y="112522"/>
                </a:moveTo>
                <a:lnTo>
                  <a:pt x="115824" y="108965"/>
                </a:lnTo>
                <a:lnTo>
                  <a:pt x="117983" y="101218"/>
                </a:lnTo>
                <a:lnTo>
                  <a:pt x="114426" y="95123"/>
                </a:lnTo>
                <a:lnTo>
                  <a:pt x="72009" y="25273"/>
                </a:lnTo>
                <a:lnTo>
                  <a:pt x="70231" y="31623"/>
                </a:lnTo>
                <a:lnTo>
                  <a:pt x="48260" y="31496"/>
                </a:lnTo>
                <a:lnTo>
                  <a:pt x="46609" y="25146"/>
                </a:lnTo>
                <a:lnTo>
                  <a:pt x="3556" y="94741"/>
                </a:lnTo>
                <a:lnTo>
                  <a:pt x="0" y="100837"/>
                </a:lnTo>
                <a:lnTo>
                  <a:pt x="2032" y="108585"/>
                </a:lnTo>
                <a:lnTo>
                  <a:pt x="8127" y="112140"/>
                </a:lnTo>
                <a:lnTo>
                  <a:pt x="14097" y="115697"/>
                </a:lnTo>
                <a:lnTo>
                  <a:pt x="21971" y="113664"/>
                </a:lnTo>
                <a:lnTo>
                  <a:pt x="25526" y="107696"/>
                </a:lnTo>
                <a:lnTo>
                  <a:pt x="46443" y="72102"/>
                </a:lnTo>
                <a:lnTo>
                  <a:pt x="59192" y="50407"/>
                </a:lnTo>
                <a:lnTo>
                  <a:pt x="71843" y="72292"/>
                </a:lnTo>
                <a:lnTo>
                  <a:pt x="92456" y="107950"/>
                </a:lnTo>
                <a:lnTo>
                  <a:pt x="96012" y="113918"/>
                </a:lnTo>
                <a:lnTo>
                  <a:pt x="103759" y="116077"/>
                </a:lnTo>
                <a:lnTo>
                  <a:pt x="109855" y="112522"/>
                </a:lnTo>
                <a:close/>
              </a:path>
              <a:path w="117983" h="457326">
                <a:moveTo>
                  <a:pt x="59309" y="0"/>
                </a:moveTo>
                <a:lnTo>
                  <a:pt x="3556" y="94741"/>
                </a:lnTo>
                <a:lnTo>
                  <a:pt x="46609" y="25146"/>
                </a:lnTo>
                <a:lnTo>
                  <a:pt x="48260" y="31496"/>
                </a:lnTo>
                <a:lnTo>
                  <a:pt x="70231" y="31623"/>
                </a:lnTo>
                <a:lnTo>
                  <a:pt x="72009" y="25273"/>
                </a:lnTo>
                <a:lnTo>
                  <a:pt x="114426" y="95123"/>
                </a:lnTo>
                <a:lnTo>
                  <a:pt x="59309" y="0"/>
                </a:lnTo>
                <a:close/>
              </a:path>
              <a:path w="117983" h="457326">
                <a:moveTo>
                  <a:pt x="71843" y="72292"/>
                </a:moveTo>
                <a:lnTo>
                  <a:pt x="59192" y="50407"/>
                </a:lnTo>
                <a:lnTo>
                  <a:pt x="46443" y="72102"/>
                </a:lnTo>
                <a:lnTo>
                  <a:pt x="45085" y="457200"/>
                </a:lnTo>
                <a:lnTo>
                  <a:pt x="70485" y="457326"/>
                </a:lnTo>
                <a:lnTo>
                  <a:pt x="71843" y="72292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3942588" y="3828288"/>
            <a:ext cx="1069848" cy="34442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4114800" y="3903599"/>
            <a:ext cx="838200" cy="117982"/>
          </a:xfrm>
          <a:custGeom>
            <a:avLst/>
            <a:gdLst/>
            <a:ahLst/>
            <a:cxnLst/>
            <a:rect l="l" t="t" r="r" b="b"/>
            <a:pathLst>
              <a:path w="838200" h="117982">
                <a:moveTo>
                  <a:pt x="31496" y="69850"/>
                </a:moveTo>
                <a:lnTo>
                  <a:pt x="72097" y="71596"/>
                </a:lnTo>
                <a:lnTo>
                  <a:pt x="838200" y="73151"/>
                </a:lnTo>
                <a:lnTo>
                  <a:pt x="838200" y="47751"/>
                </a:lnTo>
                <a:lnTo>
                  <a:pt x="72228" y="46196"/>
                </a:lnTo>
                <a:lnTo>
                  <a:pt x="25146" y="46100"/>
                </a:lnTo>
                <a:lnTo>
                  <a:pt x="25146" y="71500"/>
                </a:lnTo>
                <a:lnTo>
                  <a:pt x="94869" y="114426"/>
                </a:lnTo>
                <a:lnTo>
                  <a:pt x="100837" y="117982"/>
                </a:lnTo>
                <a:lnTo>
                  <a:pt x="108712" y="115950"/>
                </a:lnTo>
                <a:lnTo>
                  <a:pt x="112267" y="109855"/>
                </a:lnTo>
                <a:lnTo>
                  <a:pt x="115824" y="103758"/>
                </a:lnTo>
                <a:lnTo>
                  <a:pt x="113791" y="96012"/>
                </a:lnTo>
                <a:lnTo>
                  <a:pt x="107696" y="92456"/>
                </a:lnTo>
                <a:lnTo>
                  <a:pt x="72097" y="71596"/>
                </a:lnTo>
                <a:lnTo>
                  <a:pt x="31496" y="69850"/>
                </a:lnTo>
                <a:lnTo>
                  <a:pt x="31623" y="47878"/>
                </a:lnTo>
                <a:lnTo>
                  <a:pt x="50391" y="58877"/>
                </a:lnTo>
                <a:lnTo>
                  <a:pt x="31496" y="69850"/>
                </a:lnTo>
                <a:close/>
              </a:path>
              <a:path w="838200" h="117982">
                <a:moveTo>
                  <a:pt x="94869" y="114426"/>
                </a:moveTo>
                <a:lnTo>
                  <a:pt x="25146" y="71500"/>
                </a:lnTo>
                <a:lnTo>
                  <a:pt x="25146" y="46100"/>
                </a:lnTo>
                <a:lnTo>
                  <a:pt x="72228" y="46196"/>
                </a:lnTo>
                <a:lnTo>
                  <a:pt x="107823" y="25526"/>
                </a:lnTo>
                <a:lnTo>
                  <a:pt x="113919" y="21970"/>
                </a:lnTo>
                <a:lnTo>
                  <a:pt x="115950" y="14224"/>
                </a:lnTo>
                <a:lnTo>
                  <a:pt x="112395" y="8127"/>
                </a:lnTo>
                <a:lnTo>
                  <a:pt x="108838" y="2158"/>
                </a:lnTo>
                <a:lnTo>
                  <a:pt x="101091" y="0"/>
                </a:lnTo>
                <a:lnTo>
                  <a:pt x="94996" y="3556"/>
                </a:lnTo>
                <a:lnTo>
                  <a:pt x="0" y="58800"/>
                </a:lnTo>
                <a:lnTo>
                  <a:pt x="94869" y="114426"/>
                </a:lnTo>
                <a:close/>
              </a:path>
              <a:path w="838200" h="117982">
                <a:moveTo>
                  <a:pt x="50391" y="58877"/>
                </a:moveTo>
                <a:lnTo>
                  <a:pt x="31623" y="47878"/>
                </a:lnTo>
                <a:lnTo>
                  <a:pt x="31496" y="69850"/>
                </a:lnTo>
                <a:lnTo>
                  <a:pt x="50391" y="58877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485388" y="3142488"/>
            <a:ext cx="1607819" cy="77723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3657600" y="3258312"/>
            <a:ext cx="1376172" cy="563499"/>
          </a:xfrm>
          <a:custGeom>
            <a:avLst/>
            <a:gdLst/>
            <a:ahLst/>
            <a:cxnLst/>
            <a:rect l="l" t="t" r="r" b="b"/>
            <a:pathLst>
              <a:path w="1376172" h="563499">
                <a:moveTo>
                  <a:pt x="1210437" y="475361"/>
                </a:moveTo>
                <a:lnTo>
                  <a:pt x="1201292" y="499110"/>
                </a:lnTo>
                <a:lnTo>
                  <a:pt x="1224914" y="508254"/>
                </a:lnTo>
                <a:lnTo>
                  <a:pt x="1234186" y="484631"/>
                </a:lnTo>
                <a:lnTo>
                  <a:pt x="1210437" y="475361"/>
                </a:lnTo>
                <a:close/>
              </a:path>
              <a:path w="1376172" h="563499">
                <a:moveTo>
                  <a:pt x="1163192" y="456945"/>
                </a:moveTo>
                <a:lnTo>
                  <a:pt x="1153922" y="480694"/>
                </a:lnTo>
                <a:lnTo>
                  <a:pt x="1177671" y="489838"/>
                </a:lnTo>
                <a:lnTo>
                  <a:pt x="1186814" y="466217"/>
                </a:lnTo>
                <a:lnTo>
                  <a:pt x="1163192" y="456945"/>
                </a:lnTo>
                <a:close/>
              </a:path>
              <a:path w="1376172" h="563499">
                <a:moveTo>
                  <a:pt x="1115822" y="438531"/>
                </a:moveTo>
                <a:lnTo>
                  <a:pt x="1106551" y="462280"/>
                </a:lnTo>
                <a:lnTo>
                  <a:pt x="1130300" y="471424"/>
                </a:lnTo>
                <a:lnTo>
                  <a:pt x="1139444" y="447801"/>
                </a:lnTo>
                <a:lnTo>
                  <a:pt x="1115822" y="438531"/>
                </a:lnTo>
                <a:close/>
              </a:path>
              <a:path w="1376172" h="563499">
                <a:moveTo>
                  <a:pt x="1068451" y="420115"/>
                </a:moveTo>
                <a:lnTo>
                  <a:pt x="1059307" y="443864"/>
                </a:lnTo>
                <a:lnTo>
                  <a:pt x="1082928" y="453008"/>
                </a:lnTo>
                <a:lnTo>
                  <a:pt x="1092073" y="429387"/>
                </a:lnTo>
                <a:lnTo>
                  <a:pt x="1068451" y="420115"/>
                </a:lnTo>
                <a:close/>
              </a:path>
              <a:path w="1376172" h="563499">
                <a:moveTo>
                  <a:pt x="1021079" y="401700"/>
                </a:moveTo>
                <a:lnTo>
                  <a:pt x="1011936" y="425450"/>
                </a:lnTo>
                <a:lnTo>
                  <a:pt x="1035558" y="434594"/>
                </a:lnTo>
                <a:lnTo>
                  <a:pt x="1044828" y="410971"/>
                </a:lnTo>
                <a:lnTo>
                  <a:pt x="1021079" y="401700"/>
                </a:lnTo>
                <a:close/>
              </a:path>
              <a:path w="1376172" h="563499">
                <a:moveTo>
                  <a:pt x="973709" y="383286"/>
                </a:moveTo>
                <a:lnTo>
                  <a:pt x="964564" y="407035"/>
                </a:lnTo>
                <a:lnTo>
                  <a:pt x="988187" y="416179"/>
                </a:lnTo>
                <a:lnTo>
                  <a:pt x="997458" y="392556"/>
                </a:lnTo>
                <a:lnTo>
                  <a:pt x="973709" y="383286"/>
                </a:lnTo>
                <a:close/>
              </a:path>
              <a:path w="1376172" h="563499">
                <a:moveTo>
                  <a:pt x="926464" y="364870"/>
                </a:moveTo>
                <a:lnTo>
                  <a:pt x="917194" y="388619"/>
                </a:lnTo>
                <a:lnTo>
                  <a:pt x="940942" y="397763"/>
                </a:lnTo>
                <a:lnTo>
                  <a:pt x="950087" y="374142"/>
                </a:lnTo>
                <a:lnTo>
                  <a:pt x="926464" y="364870"/>
                </a:lnTo>
                <a:close/>
              </a:path>
              <a:path w="1376172" h="563499">
                <a:moveTo>
                  <a:pt x="879094" y="346583"/>
                </a:moveTo>
                <a:lnTo>
                  <a:pt x="869823" y="370205"/>
                </a:lnTo>
                <a:lnTo>
                  <a:pt x="893572" y="379349"/>
                </a:lnTo>
                <a:lnTo>
                  <a:pt x="902715" y="355726"/>
                </a:lnTo>
                <a:lnTo>
                  <a:pt x="879094" y="346583"/>
                </a:lnTo>
                <a:close/>
              </a:path>
              <a:path w="1376172" h="563499">
                <a:moveTo>
                  <a:pt x="831723" y="328167"/>
                </a:moveTo>
                <a:lnTo>
                  <a:pt x="822578" y="351789"/>
                </a:lnTo>
                <a:lnTo>
                  <a:pt x="846201" y="360933"/>
                </a:lnTo>
                <a:lnTo>
                  <a:pt x="855345" y="337312"/>
                </a:lnTo>
                <a:lnTo>
                  <a:pt x="831723" y="328167"/>
                </a:lnTo>
                <a:close/>
              </a:path>
              <a:path w="1376172" h="563499">
                <a:moveTo>
                  <a:pt x="784351" y="309752"/>
                </a:moveTo>
                <a:lnTo>
                  <a:pt x="775208" y="333375"/>
                </a:lnTo>
                <a:lnTo>
                  <a:pt x="798829" y="342518"/>
                </a:lnTo>
                <a:lnTo>
                  <a:pt x="808101" y="318897"/>
                </a:lnTo>
                <a:lnTo>
                  <a:pt x="784351" y="309752"/>
                </a:lnTo>
                <a:close/>
              </a:path>
              <a:path w="1376172" h="563499">
                <a:moveTo>
                  <a:pt x="736980" y="291338"/>
                </a:moveTo>
                <a:lnTo>
                  <a:pt x="727837" y="314960"/>
                </a:lnTo>
                <a:lnTo>
                  <a:pt x="751459" y="324103"/>
                </a:lnTo>
                <a:lnTo>
                  <a:pt x="760729" y="300482"/>
                </a:lnTo>
                <a:lnTo>
                  <a:pt x="736980" y="291338"/>
                </a:lnTo>
                <a:close/>
              </a:path>
              <a:path w="1376172" h="563499">
                <a:moveTo>
                  <a:pt x="689737" y="272923"/>
                </a:moveTo>
                <a:lnTo>
                  <a:pt x="680465" y="296545"/>
                </a:lnTo>
                <a:lnTo>
                  <a:pt x="704214" y="305688"/>
                </a:lnTo>
                <a:lnTo>
                  <a:pt x="713359" y="282066"/>
                </a:lnTo>
                <a:lnTo>
                  <a:pt x="689737" y="272923"/>
                </a:lnTo>
                <a:close/>
              </a:path>
              <a:path w="1376172" h="563499">
                <a:moveTo>
                  <a:pt x="642365" y="254508"/>
                </a:moveTo>
                <a:lnTo>
                  <a:pt x="633095" y="278129"/>
                </a:lnTo>
                <a:lnTo>
                  <a:pt x="656844" y="287400"/>
                </a:lnTo>
                <a:lnTo>
                  <a:pt x="665988" y="263651"/>
                </a:lnTo>
                <a:lnTo>
                  <a:pt x="642365" y="254508"/>
                </a:lnTo>
                <a:close/>
              </a:path>
              <a:path w="1376172" h="563499">
                <a:moveTo>
                  <a:pt x="594995" y="236092"/>
                </a:moveTo>
                <a:lnTo>
                  <a:pt x="585851" y="259714"/>
                </a:lnTo>
                <a:lnTo>
                  <a:pt x="609473" y="268986"/>
                </a:lnTo>
                <a:lnTo>
                  <a:pt x="618616" y="245237"/>
                </a:lnTo>
                <a:lnTo>
                  <a:pt x="594995" y="236092"/>
                </a:lnTo>
                <a:close/>
              </a:path>
              <a:path w="1376172" h="563499">
                <a:moveTo>
                  <a:pt x="547624" y="217677"/>
                </a:moveTo>
                <a:lnTo>
                  <a:pt x="538479" y="241300"/>
                </a:lnTo>
                <a:lnTo>
                  <a:pt x="562101" y="250571"/>
                </a:lnTo>
                <a:lnTo>
                  <a:pt x="571373" y="226822"/>
                </a:lnTo>
                <a:lnTo>
                  <a:pt x="547624" y="217677"/>
                </a:lnTo>
                <a:close/>
              </a:path>
              <a:path w="1376172" h="563499">
                <a:moveTo>
                  <a:pt x="500252" y="199262"/>
                </a:moveTo>
                <a:lnTo>
                  <a:pt x="491109" y="222885"/>
                </a:lnTo>
                <a:lnTo>
                  <a:pt x="514730" y="232155"/>
                </a:lnTo>
                <a:lnTo>
                  <a:pt x="524001" y="208407"/>
                </a:lnTo>
                <a:lnTo>
                  <a:pt x="500252" y="199262"/>
                </a:lnTo>
                <a:close/>
              </a:path>
              <a:path w="1376172" h="563499">
                <a:moveTo>
                  <a:pt x="453009" y="180848"/>
                </a:moveTo>
                <a:lnTo>
                  <a:pt x="443738" y="204470"/>
                </a:lnTo>
                <a:lnTo>
                  <a:pt x="467487" y="213740"/>
                </a:lnTo>
                <a:lnTo>
                  <a:pt x="476630" y="189991"/>
                </a:lnTo>
                <a:lnTo>
                  <a:pt x="453009" y="180848"/>
                </a:lnTo>
                <a:close/>
              </a:path>
              <a:path w="1376172" h="563499">
                <a:moveTo>
                  <a:pt x="405638" y="162433"/>
                </a:moveTo>
                <a:lnTo>
                  <a:pt x="396366" y="186054"/>
                </a:lnTo>
                <a:lnTo>
                  <a:pt x="420115" y="195325"/>
                </a:lnTo>
                <a:lnTo>
                  <a:pt x="429260" y="171576"/>
                </a:lnTo>
                <a:lnTo>
                  <a:pt x="405638" y="162433"/>
                </a:lnTo>
                <a:close/>
              </a:path>
              <a:path w="1376172" h="563499">
                <a:moveTo>
                  <a:pt x="358266" y="144017"/>
                </a:moveTo>
                <a:lnTo>
                  <a:pt x="349123" y="167639"/>
                </a:lnTo>
                <a:lnTo>
                  <a:pt x="372745" y="176911"/>
                </a:lnTo>
                <a:lnTo>
                  <a:pt x="381888" y="153162"/>
                </a:lnTo>
                <a:lnTo>
                  <a:pt x="358266" y="144017"/>
                </a:lnTo>
                <a:close/>
              </a:path>
              <a:path w="1376172" h="563499">
                <a:moveTo>
                  <a:pt x="310896" y="125602"/>
                </a:moveTo>
                <a:lnTo>
                  <a:pt x="301751" y="149225"/>
                </a:lnTo>
                <a:lnTo>
                  <a:pt x="325374" y="158496"/>
                </a:lnTo>
                <a:lnTo>
                  <a:pt x="334645" y="134747"/>
                </a:lnTo>
                <a:lnTo>
                  <a:pt x="310896" y="125602"/>
                </a:lnTo>
                <a:close/>
              </a:path>
              <a:path w="1376172" h="563499">
                <a:moveTo>
                  <a:pt x="263525" y="107187"/>
                </a:moveTo>
                <a:lnTo>
                  <a:pt x="254380" y="130810"/>
                </a:lnTo>
                <a:lnTo>
                  <a:pt x="278002" y="140080"/>
                </a:lnTo>
                <a:lnTo>
                  <a:pt x="287274" y="116332"/>
                </a:lnTo>
                <a:lnTo>
                  <a:pt x="263525" y="107187"/>
                </a:lnTo>
                <a:close/>
              </a:path>
              <a:path w="1376172" h="563499">
                <a:moveTo>
                  <a:pt x="216280" y="88773"/>
                </a:moveTo>
                <a:lnTo>
                  <a:pt x="207010" y="112395"/>
                </a:lnTo>
                <a:lnTo>
                  <a:pt x="230759" y="121665"/>
                </a:lnTo>
                <a:lnTo>
                  <a:pt x="239902" y="97916"/>
                </a:lnTo>
                <a:lnTo>
                  <a:pt x="216280" y="88773"/>
                </a:lnTo>
                <a:close/>
              </a:path>
              <a:path w="1376172" h="563499">
                <a:moveTo>
                  <a:pt x="168910" y="70358"/>
                </a:moveTo>
                <a:lnTo>
                  <a:pt x="159638" y="93979"/>
                </a:lnTo>
                <a:lnTo>
                  <a:pt x="183387" y="103250"/>
                </a:lnTo>
                <a:lnTo>
                  <a:pt x="192532" y="79501"/>
                </a:lnTo>
                <a:lnTo>
                  <a:pt x="168910" y="70358"/>
                </a:lnTo>
                <a:close/>
              </a:path>
              <a:path w="1376172" h="563499">
                <a:moveTo>
                  <a:pt x="74167" y="33527"/>
                </a:moveTo>
                <a:lnTo>
                  <a:pt x="65024" y="57150"/>
                </a:lnTo>
                <a:lnTo>
                  <a:pt x="88646" y="66421"/>
                </a:lnTo>
                <a:lnTo>
                  <a:pt x="97916" y="42672"/>
                </a:lnTo>
                <a:lnTo>
                  <a:pt x="74167" y="33527"/>
                </a:lnTo>
                <a:close/>
              </a:path>
              <a:path w="1376172" h="563499">
                <a:moveTo>
                  <a:pt x="123062" y="11557"/>
                </a:moveTo>
                <a:lnTo>
                  <a:pt x="122047" y="4699"/>
                </a:lnTo>
                <a:lnTo>
                  <a:pt x="115442" y="0"/>
                </a:lnTo>
                <a:lnTo>
                  <a:pt x="108585" y="1015"/>
                </a:lnTo>
                <a:lnTo>
                  <a:pt x="28066" y="15621"/>
                </a:lnTo>
                <a:lnTo>
                  <a:pt x="25400" y="40004"/>
                </a:lnTo>
                <a:lnTo>
                  <a:pt x="41275" y="48005"/>
                </a:lnTo>
                <a:lnTo>
                  <a:pt x="18796" y="39242"/>
                </a:lnTo>
                <a:lnTo>
                  <a:pt x="28066" y="15621"/>
                </a:lnTo>
                <a:lnTo>
                  <a:pt x="108585" y="1015"/>
                </a:lnTo>
                <a:lnTo>
                  <a:pt x="0" y="18287"/>
                </a:lnTo>
                <a:lnTo>
                  <a:pt x="68452" y="104393"/>
                </a:lnTo>
                <a:lnTo>
                  <a:pt x="45654" y="36786"/>
                </a:lnTo>
                <a:lnTo>
                  <a:pt x="33400" y="19558"/>
                </a:lnTo>
                <a:lnTo>
                  <a:pt x="50546" y="24257"/>
                </a:lnTo>
                <a:lnTo>
                  <a:pt x="46132" y="35561"/>
                </a:lnTo>
                <a:lnTo>
                  <a:pt x="46944" y="36581"/>
                </a:lnTo>
                <a:lnTo>
                  <a:pt x="112522" y="26162"/>
                </a:lnTo>
                <a:lnTo>
                  <a:pt x="119507" y="25018"/>
                </a:lnTo>
                <a:lnTo>
                  <a:pt x="124205" y="18541"/>
                </a:lnTo>
                <a:lnTo>
                  <a:pt x="123062" y="11557"/>
                </a:lnTo>
                <a:close/>
              </a:path>
              <a:path w="1376172" h="563499">
                <a:moveTo>
                  <a:pt x="25400" y="40004"/>
                </a:moveTo>
                <a:lnTo>
                  <a:pt x="28066" y="15621"/>
                </a:lnTo>
                <a:lnTo>
                  <a:pt x="18796" y="39242"/>
                </a:lnTo>
                <a:lnTo>
                  <a:pt x="41275" y="48005"/>
                </a:lnTo>
                <a:lnTo>
                  <a:pt x="25400" y="40004"/>
                </a:lnTo>
                <a:close/>
              </a:path>
              <a:path w="1376172" h="563499">
                <a:moveTo>
                  <a:pt x="50546" y="24257"/>
                </a:moveTo>
                <a:lnTo>
                  <a:pt x="33400" y="19558"/>
                </a:lnTo>
                <a:lnTo>
                  <a:pt x="45654" y="36786"/>
                </a:lnTo>
                <a:lnTo>
                  <a:pt x="68452" y="104393"/>
                </a:lnTo>
                <a:lnTo>
                  <a:pt x="72771" y="109854"/>
                </a:lnTo>
                <a:lnTo>
                  <a:pt x="80772" y="110743"/>
                </a:lnTo>
                <a:lnTo>
                  <a:pt x="86233" y="106425"/>
                </a:lnTo>
                <a:lnTo>
                  <a:pt x="91694" y="101980"/>
                </a:lnTo>
                <a:lnTo>
                  <a:pt x="92710" y="93979"/>
                </a:lnTo>
                <a:lnTo>
                  <a:pt x="88264" y="88518"/>
                </a:lnTo>
                <a:lnTo>
                  <a:pt x="46944" y="36581"/>
                </a:lnTo>
                <a:lnTo>
                  <a:pt x="46132" y="35561"/>
                </a:lnTo>
                <a:lnTo>
                  <a:pt x="50546" y="24257"/>
                </a:lnTo>
                <a:close/>
              </a:path>
              <a:path w="1376172" h="563499">
                <a:moveTo>
                  <a:pt x="121538" y="51942"/>
                </a:moveTo>
                <a:lnTo>
                  <a:pt x="112395" y="75564"/>
                </a:lnTo>
                <a:lnTo>
                  <a:pt x="136016" y="84836"/>
                </a:lnTo>
                <a:lnTo>
                  <a:pt x="145161" y="61087"/>
                </a:lnTo>
                <a:lnTo>
                  <a:pt x="121538" y="51942"/>
                </a:lnTo>
                <a:close/>
              </a:path>
              <a:path w="1376172" h="563499">
                <a:moveTo>
                  <a:pt x="1352550" y="530606"/>
                </a:moveTo>
                <a:lnTo>
                  <a:pt x="1343278" y="554355"/>
                </a:lnTo>
                <a:lnTo>
                  <a:pt x="1367027" y="563499"/>
                </a:lnTo>
                <a:lnTo>
                  <a:pt x="1376172" y="539876"/>
                </a:lnTo>
                <a:lnTo>
                  <a:pt x="1352550" y="530606"/>
                </a:lnTo>
                <a:close/>
              </a:path>
              <a:path w="1376172" h="563499">
                <a:moveTo>
                  <a:pt x="1305178" y="512190"/>
                </a:moveTo>
                <a:lnTo>
                  <a:pt x="1296035" y="535939"/>
                </a:lnTo>
                <a:lnTo>
                  <a:pt x="1319657" y="545083"/>
                </a:lnTo>
                <a:lnTo>
                  <a:pt x="1328801" y="521462"/>
                </a:lnTo>
                <a:lnTo>
                  <a:pt x="1305178" y="512190"/>
                </a:lnTo>
                <a:close/>
              </a:path>
              <a:path w="1376172" h="563499">
                <a:moveTo>
                  <a:pt x="1257808" y="493775"/>
                </a:moveTo>
                <a:lnTo>
                  <a:pt x="1248664" y="517525"/>
                </a:lnTo>
                <a:lnTo>
                  <a:pt x="1272286" y="526669"/>
                </a:lnTo>
                <a:lnTo>
                  <a:pt x="1281557" y="503046"/>
                </a:lnTo>
                <a:lnTo>
                  <a:pt x="1257808" y="493775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233162" y="3886200"/>
            <a:ext cx="2895599" cy="1371600"/>
          </a:xfrm>
          <a:custGeom>
            <a:avLst/>
            <a:gdLst/>
            <a:ahLst/>
            <a:cxnLst/>
            <a:rect l="l" t="t" r="r" b="b"/>
            <a:pathLst>
              <a:path w="2895599" h="1371600">
                <a:moveTo>
                  <a:pt x="0" y="1371600"/>
                </a:moveTo>
                <a:lnTo>
                  <a:pt x="2895599" y="1371600"/>
                </a:lnTo>
                <a:lnTo>
                  <a:pt x="2895599" y="0"/>
                </a:lnTo>
                <a:lnTo>
                  <a:pt x="0" y="0"/>
                </a:lnTo>
                <a:lnTo>
                  <a:pt x="0" y="13716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 txBox="1"/>
          <p:nvPr/>
        </p:nvSpPr>
        <p:spPr>
          <a:xfrm>
            <a:off x="444500" y="191069"/>
            <a:ext cx="399755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Canh</a:t>
            </a:r>
            <a:r>
              <a:rPr dirty="0" smtClean="0" baseline="3034" sz="5400" spc="-1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gi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ữ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2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ới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535940" y="1447879"/>
            <a:ext cx="3357200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Ca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</a:t>
            </a:r>
            <a:r>
              <a:rPr dirty="0" smtClean="0" baseline="3150" sz="3900" spc="-34">
                <a:latin typeface="Constantia"/>
                <a:cs typeface="Constantia"/>
              </a:rPr>
              <a:t>ữ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ga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dọc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535940" y="3796784"/>
            <a:ext cx="840202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95"/>
              </a:lnSpc>
              <a:spcBef>
                <a:spcPts val="89"/>
              </a:spcBef>
            </a:pPr>
            <a:r>
              <a:rPr dirty="0" smtClean="0" baseline="5423" sz="2400" spc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mtClean="0" baseline="5423" sz="2400" spc="4">
                <a:solidFill>
                  <a:srgbClr val="FF0000"/>
                </a:solidFill>
                <a:latin typeface="Lucida Sans Unicode"/>
                <a:cs typeface="Lucida Sans Unicode"/>
              </a:rPr>
              <a:t>o</a:t>
            </a:r>
            <a:r>
              <a:rPr dirty="0" smtClean="0" baseline="5423" sz="2400" spc="0">
                <a:solidFill>
                  <a:srgbClr val="FF0000"/>
                </a:solidFill>
                <a:latin typeface="Lucida Sans Unicode"/>
                <a:cs typeface="Lucida Sans Unicode"/>
              </a:rPr>
              <a:t>p:50%</a:t>
            </a:r>
            <a:endParaRPr sz="1600">
              <a:latin typeface="Lucida Sans Unicode"/>
              <a:cs typeface="Lucida Sans Unicode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8600948" y="6504716"/>
            <a:ext cx="35792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09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1524000" y="2133600"/>
            <a:ext cx="762000" cy="175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2286000" y="2133600"/>
            <a:ext cx="5943600" cy="990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2286000" y="3124200"/>
            <a:ext cx="12192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3505200" y="3124200"/>
            <a:ext cx="34290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850"/>
              </a:lnSpc>
              <a:spcBef>
                <a:spcPts val="30"/>
              </a:spcBef>
            </a:pPr>
            <a:endParaRPr sz="850"/>
          </a:p>
          <a:p>
            <a:pPr marL="2034794">
              <a:lnSpc>
                <a:spcPct val="128051"/>
              </a:lnSpc>
              <a:spcBef>
                <a:spcPts val="1000"/>
              </a:spcBef>
            </a:pPr>
            <a:r>
              <a:rPr dirty="0" smtClean="0" sz="1200" spc="9">
                <a:solidFill>
                  <a:srgbClr val="FF0000"/>
                </a:solidFill>
                <a:latin typeface="Lucida Sans Unicode"/>
                <a:cs typeface="Lucida Sans Unicode"/>
              </a:rPr>
              <a:t>p</a:t>
            </a:r>
            <a:r>
              <a:rPr dirty="0" smtClean="0" sz="1200" spc="14">
                <a:solidFill>
                  <a:srgbClr val="FF0000"/>
                </a:solidFill>
                <a:latin typeface="Lucida Sans Unicode"/>
                <a:cs typeface="Lucida Sans Unicode"/>
              </a:rPr>
              <a:t>-</a:t>
            </a:r>
            <a:r>
              <a:rPr dirty="0" smtClean="0" sz="1200" spc="4">
                <a:solidFill>
                  <a:srgbClr val="FF0000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200" spc="0">
                <a:solidFill>
                  <a:srgbClr val="FF0000"/>
                </a:solidFill>
                <a:latin typeface="Lucida Sans Unicode"/>
                <a:cs typeface="Lucida Sans Unicode"/>
              </a:rPr>
              <a:t>a</a:t>
            </a:r>
            <a:r>
              <a:rPr dirty="0" smtClean="0" sz="1200" spc="-14">
                <a:solidFill>
                  <a:srgbClr val="FF0000"/>
                </a:solidFill>
                <a:latin typeface="Lucida Sans Unicode"/>
                <a:cs typeface="Lucida Sans Unicode"/>
              </a:rPr>
              <a:t>r</a:t>
            </a:r>
            <a:r>
              <a:rPr dirty="0" smtClean="0" sz="1200" spc="4">
                <a:solidFill>
                  <a:srgbClr val="FF0000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200" spc="0">
                <a:solidFill>
                  <a:srgbClr val="FF0000"/>
                </a:solidFill>
                <a:latin typeface="Lucida Sans Unicode"/>
                <a:cs typeface="Lucida Sans Unicode"/>
              </a:rPr>
              <a:t>in:</a:t>
            </a:r>
            <a:r>
              <a:rPr dirty="0" smtClean="0" sz="1200" spc="-34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200" spc="14">
                <a:solidFill>
                  <a:srgbClr val="FF0000"/>
                </a:solidFill>
                <a:latin typeface="Lucida Sans Unicode"/>
                <a:cs typeface="Lucida Sans Unicode"/>
              </a:rPr>
              <a:t>-</a:t>
            </a:r>
            <a:r>
              <a:rPr dirty="0" smtClean="0" sz="1200" spc="9">
                <a:solidFill>
                  <a:srgbClr val="FF0000"/>
                </a:solidFill>
                <a:latin typeface="Lucida Sans Unicode"/>
                <a:cs typeface="Lucida Sans Unicode"/>
              </a:rPr>
              <a:t>h</a:t>
            </a:r>
            <a:r>
              <a:rPr dirty="0" smtClean="0" sz="1200" spc="4">
                <a:solidFill>
                  <a:srgbClr val="FF0000"/>
                </a:solidFill>
                <a:latin typeface="Lucida Sans Unicode"/>
                <a:cs typeface="Lucida Sans Unicode"/>
              </a:rPr>
              <a:t>/</a:t>
            </a:r>
            <a:r>
              <a:rPr dirty="0" smtClean="0" sz="1200" spc="0">
                <a:solidFill>
                  <a:srgbClr val="FF0000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934200" y="3124200"/>
            <a:ext cx="12954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1524000" y="3886200"/>
            <a:ext cx="762000" cy="175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2286000" y="3886200"/>
            <a:ext cx="1219200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3505200" y="3886200"/>
            <a:ext cx="1727962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82"/>
              </a:spcBef>
            </a:pPr>
            <a:endParaRPr sz="1200"/>
          </a:p>
          <a:p>
            <a:pPr marL="244475">
              <a:lnSpc>
                <a:spcPct val="128051"/>
              </a:lnSpc>
            </a:pPr>
            <a:r>
              <a:rPr dirty="0" smtClean="0" sz="1200" spc="9">
                <a:solidFill>
                  <a:srgbClr val="FF0000"/>
                </a:solidFill>
                <a:latin typeface="Lucida Sans Unicode"/>
                <a:cs typeface="Lucida Sans Unicode"/>
              </a:rPr>
              <a:t>l</a:t>
            </a:r>
            <a:r>
              <a:rPr dirty="0" smtClean="0" sz="1200" spc="14">
                <a:solidFill>
                  <a:srgbClr val="FF0000"/>
                </a:solidFill>
                <a:latin typeface="Lucida Sans Unicode"/>
                <a:cs typeface="Lucida Sans Unicode"/>
              </a:rPr>
              <a:t>e</a:t>
            </a:r>
            <a:r>
              <a:rPr dirty="0" smtClean="0" sz="1200" spc="14">
                <a:solidFill>
                  <a:srgbClr val="FF0000"/>
                </a:solidFill>
                <a:latin typeface="Lucida Sans Unicode"/>
                <a:cs typeface="Lucida Sans Unicode"/>
              </a:rPr>
              <a:t>f</a:t>
            </a:r>
            <a:r>
              <a:rPr dirty="0" smtClean="0" sz="1200" spc="0">
                <a:solidFill>
                  <a:srgbClr val="FF0000"/>
                </a:solidFill>
                <a:latin typeface="Lucida Sans Unicode"/>
                <a:cs typeface="Lucida Sans Unicode"/>
              </a:rPr>
              <a:t>t</a:t>
            </a:r>
            <a:r>
              <a:rPr dirty="0" smtClean="0" sz="1200" spc="14">
                <a:solidFill>
                  <a:srgbClr val="FF0000"/>
                </a:solidFill>
                <a:latin typeface="Lucida Sans Unicode"/>
                <a:cs typeface="Lucida Sans Unicode"/>
              </a:rPr>
              <a:t>-</a:t>
            </a:r>
            <a:r>
              <a:rPr dirty="0" smtClean="0" sz="1200" spc="-4">
                <a:solidFill>
                  <a:srgbClr val="FF0000"/>
                </a:solidFill>
                <a:latin typeface="Lucida Sans Unicode"/>
                <a:cs typeface="Lucida Sans Unicode"/>
              </a:rPr>
              <a:t>m</a:t>
            </a:r>
            <a:r>
              <a:rPr dirty="0" smtClean="0" sz="1200" spc="0">
                <a:solidFill>
                  <a:srgbClr val="FF0000"/>
                </a:solidFill>
                <a:latin typeface="Lucida Sans Unicode"/>
                <a:cs typeface="Lucida Sans Unicode"/>
              </a:rPr>
              <a:t>ar</a:t>
            </a:r>
            <a:r>
              <a:rPr dirty="0" smtClean="0" sz="1200" spc="4">
                <a:solidFill>
                  <a:srgbClr val="FF0000"/>
                </a:solidFill>
                <a:latin typeface="Lucida Sans Unicode"/>
                <a:cs typeface="Lucida Sans Unicode"/>
              </a:rPr>
              <a:t>g</a:t>
            </a:r>
            <a:r>
              <a:rPr dirty="0" smtClean="0" sz="1200" spc="0">
                <a:solidFill>
                  <a:srgbClr val="FF0000"/>
                </a:solidFill>
                <a:latin typeface="Lucida Sans Unicode"/>
                <a:cs typeface="Lucida Sans Unicode"/>
              </a:rPr>
              <a:t>in:</a:t>
            </a:r>
            <a:r>
              <a:rPr dirty="0" smtClean="0" sz="1200" spc="-34">
                <a:solidFill>
                  <a:srgbClr val="FF0000"/>
                </a:solidFill>
                <a:latin typeface="Lucida Sans Unicode"/>
                <a:cs typeface="Lucida Sans Unicode"/>
              </a:rPr>
              <a:t> </a:t>
            </a:r>
            <a:r>
              <a:rPr dirty="0" smtClean="0" sz="1200" spc="14">
                <a:solidFill>
                  <a:srgbClr val="FF0000"/>
                </a:solidFill>
                <a:latin typeface="Lucida Sans Unicode"/>
                <a:cs typeface="Lucida Sans Unicode"/>
              </a:rPr>
              <a:t>-</a:t>
            </a:r>
            <a:r>
              <a:rPr dirty="0" smtClean="0" sz="1200" spc="9">
                <a:solidFill>
                  <a:srgbClr val="FF0000"/>
                </a:solidFill>
                <a:latin typeface="Lucida Sans Unicode"/>
                <a:cs typeface="Lucida Sans Unicode"/>
              </a:rPr>
              <a:t>w</a:t>
            </a:r>
            <a:r>
              <a:rPr dirty="0" smtClean="0" sz="1200" spc="4">
                <a:solidFill>
                  <a:srgbClr val="FF0000"/>
                </a:solidFill>
                <a:latin typeface="Lucida Sans Unicode"/>
                <a:cs typeface="Lucida Sans Unicode"/>
              </a:rPr>
              <a:t>/</a:t>
            </a:r>
            <a:r>
              <a:rPr dirty="0" smtClean="0" sz="1200" spc="0">
                <a:solidFill>
                  <a:srgbClr val="FF0000"/>
                </a:solidFill>
                <a:latin typeface="Lucida Sans Unicode"/>
                <a:cs typeface="Lucida Sans Unicode"/>
              </a:rPr>
              <a:t>2</a:t>
            </a:r>
            <a:endParaRPr sz="1200">
              <a:latin typeface="Lucida Sans Unicode"/>
              <a:cs typeface="Lucida Sans Unicode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33162" y="3886200"/>
            <a:ext cx="1701038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6934200" y="3886200"/>
            <a:ext cx="1194561" cy="762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8128761" y="3886200"/>
            <a:ext cx="100838" cy="1371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2286000" y="4648200"/>
            <a:ext cx="2947162" cy="609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233162" y="4648200"/>
            <a:ext cx="2895599" cy="609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286000" y="5257800"/>
            <a:ext cx="5943600" cy="381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295400" y="3886200"/>
            <a:ext cx="6172200" cy="2438400"/>
          </a:xfrm>
          <a:custGeom>
            <a:avLst/>
            <a:gdLst/>
            <a:ahLst/>
            <a:cxnLst/>
            <a:rect l="l" t="t" r="r" b="b"/>
            <a:pathLst>
              <a:path w="6172200" h="2438400">
                <a:moveTo>
                  <a:pt x="0" y="406400"/>
                </a:moveTo>
                <a:lnTo>
                  <a:pt x="5320" y="340489"/>
                </a:lnTo>
                <a:lnTo>
                  <a:pt x="20722" y="277961"/>
                </a:lnTo>
                <a:lnTo>
                  <a:pt x="45369" y="219653"/>
                </a:lnTo>
                <a:lnTo>
                  <a:pt x="78423" y="166402"/>
                </a:lnTo>
                <a:lnTo>
                  <a:pt x="119046" y="119046"/>
                </a:lnTo>
                <a:lnTo>
                  <a:pt x="166402" y="78423"/>
                </a:lnTo>
                <a:lnTo>
                  <a:pt x="219653" y="45369"/>
                </a:lnTo>
                <a:lnTo>
                  <a:pt x="277961" y="20722"/>
                </a:lnTo>
                <a:lnTo>
                  <a:pt x="340489" y="5320"/>
                </a:lnTo>
                <a:lnTo>
                  <a:pt x="406400" y="0"/>
                </a:lnTo>
                <a:lnTo>
                  <a:pt x="5765800" y="0"/>
                </a:lnTo>
                <a:lnTo>
                  <a:pt x="5831710" y="5320"/>
                </a:lnTo>
                <a:lnTo>
                  <a:pt x="5894238" y="20722"/>
                </a:lnTo>
                <a:lnTo>
                  <a:pt x="5952546" y="45369"/>
                </a:lnTo>
                <a:lnTo>
                  <a:pt x="6005797" y="78423"/>
                </a:lnTo>
                <a:lnTo>
                  <a:pt x="6053153" y="119046"/>
                </a:lnTo>
                <a:lnTo>
                  <a:pt x="6093776" y="166402"/>
                </a:lnTo>
                <a:lnTo>
                  <a:pt x="6126830" y="219653"/>
                </a:lnTo>
                <a:lnTo>
                  <a:pt x="6151477" y="277961"/>
                </a:lnTo>
                <a:lnTo>
                  <a:pt x="6166879" y="340489"/>
                </a:lnTo>
                <a:lnTo>
                  <a:pt x="6172200" y="406400"/>
                </a:lnTo>
                <a:lnTo>
                  <a:pt x="6172200" y="2031987"/>
                </a:lnTo>
                <a:lnTo>
                  <a:pt x="6166879" y="2097910"/>
                </a:lnTo>
                <a:lnTo>
                  <a:pt x="6151477" y="2160446"/>
                </a:lnTo>
                <a:lnTo>
                  <a:pt x="6126830" y="2218759"/>
                </a:lnTo>
                <a:lnTo>
                  <a:pt x="6093776" y="2272011"/>
                </a:lnTo>
                <a:lnTo>
                  <a:pt x="6053153" y="2319366"/>
                </a:lnTo>
                <a:lnTo>
                  <a:pt x="6005797" y="2359987"/>
                </a:lnTo>
                <a:lnTo>
                  <a:pt x="5952546" y="2393037"/>
                </a:lnTo>
                <a:lnTo>
                  <a:pt x="5894238" y="2417681"/>
                </a:lnTo>
                <a:lnTo>
                  <a:pt x="5831710" y="2433080"/>
                </a:lnTo>
                <a:lnTo>
                  <a:pt x="5765800" y="2438400"/>
                </a:lnTo>
                <a:lnTo>
                  <a:pt x="406400" y="2438400"/>
                </a:lnTo>
                <a:lnTo>
                  <a:pt x="340489" y="2433080"/>
                </a:lnTo>
                <a:lnTo>
                  <a:pt x="277961" y="2417681"/>
                </a:lnTo>
                <a:lnTo>
                  <a:pt x="219653" y="2393037"/>
                </a:lnTo>
                <a:lnTo>
                  <a:pt x="166402" y="2359987"/>
                </a:lnTo>
                <a:lnTo>
                  <a:pt x="119046" y="2319366"/>
                </a:lnTo>
                <a:lnTo>
                  <a:pt x="78423" y="2272011"/>
                </a:lnTo>
                <a:lnTo>
                  <a:pt x="45369" y="2218759"/>
                </a:lnTo>
                <a:lnTo>
                  <a:pt x="20722" y="2160446"/>
                </a:lnTo>
                <a:lnTo>
                  <a:pt x="5320" y="2097910"/>
                </a:lnTo>
                <a:lnTo>
                  <a:pt x="0" y="2031987"/>
                </a:lnTo>
                <a:lnTo>
                  <a:pt x="0" y="406400"/>
                </a:lnTo>
                <a:close/>
              </a:path>
            </a:pathLst>
          </a:custGeom>
          <a:ln w="25400">
            <a:solidFill>
              <a:srgbClr val="085091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445764" y="1731264"/>
            <a:ext cx="1338072" cy="124663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505200" y="1845564"/>
            <a:ext cx="1274064" cy="87325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505200" y="1752600"/>
            <a:ext cx="1219200" cy="112791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674876" y="4075176"/>
            <a:ext cx="765048" cy="84124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752600" y="41148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0" y="685800"/>
                </a:lnTo>
                <a:lnTo>
                  <a:pt x="469392" y="685800"/>
                </a:lnTo>
                <a:lnTo>
                  <a:pt x="609600" y="545592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221992" y="4660392"/>
            <a:ext cx="140207" cy="140207"/>
          </a:xfrm>
          <a:custGeom>
            <a:avLst/>
            <a:gdLst/>
            <a:ahLst/>
            <a:cxnLst/>
            <a:rect l="l" t="t" r="r" b="b"/>
            <a:pathLst>
              <a:path w="140207" h="140207">
                <a:moveTo>
                  <a:pt x="0" y="140207"/>
                </a:moveTo>
                <a:lnTo>
                  <a:pt x="140207" y="0"/>
                </a:lnTo>
                <a:lnTo>
                  <a:pt x="28066" y="28066"/>
                </a:lnTo>
                <a:lnTo>
                  <a:pt x="0" y="140207"/>
                </a:lnTo>
                <a:close/>
              </a:path>
            </a:pathLst>
          </a:custGeom>
          <a:solidFill>
            <a:srgbClr val="007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752600" y="41148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469392" y="685800"/>
                </a:moveTo>
                <a:lnTo>
                  <a:pt x="497458" y="573658"/>
                </a:lnTo>
                <a:lnTo>
                  <a:pt x="609600" y="545592"/>
                </a:lnTo>
                <a:lnTo>
                  <a:pt x="469392" y="685800"/>
                </a:lnTo>
                <a:lnTo>
                  <a:pt x="0" y="685800"/>
                </a:lnTo>
                <a:lnTo>
                  <a:pt x="0" y="0"/>
                </a:lnTo>
                <a:lnTo>
                  <a:pt x="609600" y="0"/>
                </a:lnTo>
                <a:lnTo>
                  <a:pt x="609600" y="545592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132076" y="4989576"/>
            <a:ext cx="765048" cy="84124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2209800" y="50292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0" y="685800"/>
                </a:lnTo>
                <a:lnTo>
                  <a:pt x="469392" y="685800"/>
                </a:lnTo>
                <a:lnTo>
                  <a:pt x="609600" y="545591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2679192" y="5574792"/>
            <a:ext cx="140207" cy="140208"/>
          </a:xfrm>
          <a:custGeom>
            <a:avLst/>
            <a:gdLst/>
            <a:ahLst/>
            <a:cxnLst/>
            <a:rect l="l" t="t" r="r" b="b"/>
            <a:pathLst>
              <a:path w="140207" h="140208">
                <a:moveTo>
                  <a:pt x="0" y="140208"/>
                </a:moveTo>
                <a:lnTo>
                  <a:pt x="140207" y="0"/>
                </a:lnTo>
                <a:lnTo>
                  <a:pt x="28066" y="28016"/>
                </a:lnTo>
                <a:lnTo>
                  <a:pt x="0" y="140208"/>
                </a:lnTo>
                <a:close/>
              </a:path>
            </a:pathLst>
          </a:custGeom>
          <a:solidFill>
            <a:srgbClr val="007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209800" y="50292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469392" y="685800"/>
                </a:moveTo>
                <a:lnTo>
                  <a:pt x="497458" y="573608"/>
                </a:lnTo>
                <a:lnTo>
                  <a:pt x="609600" y="545591"/>
                </a:lnTo>
                <a:lnTo>
                  <a:pt x="469392" y="685800"/>
                </a:lnTo>
                <a:lnTo>
                  <a:pt x="0" y="685800"/>
                </a:lnTo>
                <a:lnTo>
                  <a:pt x="0" y="0"/>
                </a:lnTo>
                <a:lnTo>
                  <a:pt x="609600" y="0"/>
                </a:lnTo>
                <a:lnTo>
                  <a:pt x="609600" y="545591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741676" y="4075176"/>
            <a:ext cx="765048" cy="84124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819400" y="41148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0" y="685800"/>
                </a:lnTo>
                <a:lnTo>
                  <a:pt x="469391" y="685800"/>
                </a:lnTo>
                <a:lnTo>
                  <a:pt x="609600" y="545592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288791" y="4660392"/>
            <a:ext cx="140208" cy="140207"/>
          </a:xfrm>
          <a:custGeom>
            <a:avLst/>
            <a:gdLst/>
            <a:ahLst/>
            <a:cxnLst/>
            <a:rect l="l" t="t" r="r" b="b"/>
            <a:pathLst>
              <a:path w="140208" h="140207">
                <a:moveTo>
                  <a:pt x="0" y="140207"/>
                </a:moveTo>
                <a:lnTo>
                  <a:pt x="140208" y="0"/>
                </a:lnTo>
                <a:lnTo>
                  <a:pt x="28067" y="28066"/>
                </a:lnTo>
                <a:lnTo>
                  <a:pt x="0" y="140207"/>
                </a:lnTo>
                <a:close/>
              </a:path>
            </a:pathLst>
          </a:custGeom>
          <a:solidFill>
            <a:srgbClr val="007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819400" y="41148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469391" y="685800"/>
                </a:moveTo>
                <a:lnTo>
                  <a:pt x="497459" y="573658"/>
                </a:lnTo>
                <a:lnTo>
                  <a:pt x="609600" y="545592"/>
                </a:lnTo>
                <a:lnTo>
                  <a:pt x="469391" y="685800"/>
                </a:lnTo>
                <a:lnTo>
                  <a:pt x="0" y="685800"/>
                </a:lnTo>
                <a:lnTo>
                  <a:pt x="0" y="0"/>
                </a:lnTo>
                <a:lnTo>
                  <a:pt x="609600" y="0"/>
                </a:lnTo>
                <a:lnTo>
                  <a:pt x="609600" y="545592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275076" y="4989576"/>
            <a:ext cx="765048" cy="84124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352800" y="50292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0" y="685800"/>
                </a:lnTo>
                <a:lnTo>
                  <a:pt x="469391" y="685800"/>
                </a:lnTo>
                <a:lnTo>
                  <a:pt x="609600" y="545591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822191" y="5574792"/>
            <a:ext cx="140208" cy="140208"/>
          </a:xfrm>
          <a:custGeom>
            <a:avLst/>
            <a:gdLst/>
            <a:ahLst/>
            <a:cxnLst/>
            <a:rect l="l" t="t" r="r" b="b"/>
            <a:pathLst>
              <a:path w="140208" h="140208">
                <a:moveTo>
                  <a:pt x="0" y="140208"/>
                </a:moveTo>
                <a:lnTo>
                  <a:pt x="140208" y="0"/>
                </a:lnTo>
                <a:lnTo>
                  <a:pt x="28067" y="28016"/>
                </a:lnTo>
                <a:lnTo>
                  <a:pt x="0" y="140208"/>
                </a:lnTo>
                <a:close/>
              </a:path>
            </a:pathLst>
          </a:custGeom>
          <a:solidFill>
            <a:srgbClr val="007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352800" y="50292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469391" y="685800"/>
                </a:moveTo>
                <a:lnTo>
                  <a:pt x="497459" y="573608"/>
                </a:lnTo>
                <a:lnTo>
                  <a:pt x="609600" y="545591"/>
                </a:lnTo>
                <a:lnTo>
                  <a:pt x="469391" y="685800"/>
                </a:lnTo>
                <a:lnTo>
                  <a:pt x="0" y="685800"/>
                </a:lnTo>
                <a:lnTo>
                  <a:pt x="0" y="0"/>
                </a:lnTo>
                <a:lnTo>
                  <a:pt x="609600" y="0"/>
                </a:lnTo>
                <a:lnTo>
                  <a:pt x="609600" y="545591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732276" y="4075176"/>
            <a:ext cx="765048" cy="8412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810000" y="41148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0" y="685800"/>
                </a:lnTo>
                <a:lnTo>
                  <a:pt x="469391" y="685800"/>
                </a:lnTo>
                <a:lnTo>
                  <a:pt x="609600" y="545592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279392" y="4660392"/>
            <a:ext cx="140208" cy="140207"/>
          </a:xfrm>
          <a:custGeom>
            <a:avLst/>
            <a:gdLst/>
            <a:ahLst/>
            <a:cxnLst/>
            <a:rect l="l" t="t" r="r" b="b"/>
            <a:pathLst>
              <a:path w="140208" h="140207">
                <a:moveTo>
                  <a:pt x="0" y="140207"/>
                </a:moveTo>
                <a:lnTo>
                  <a:pt x="140208" y="0"/>
                </a:lnTo>
                <a:lnTo>
                  <a:pt x="28067" y="28066"/>
                </a:lnTo>
                <a:lnTo>
                  <a:pt x="0" y="140207"/>
                </a:lnTo>
                <a:close/>
              </a:path>
            </a:pathLst>
          </a:custGeom>
          <a:solidFill>
            <a:srgbClr val="007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3810000" y="41148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469391" y="685800"/>
                </a:moveTo>
                <a:lnTo>
                  <a:pt x="497459" y="573658"/>
                </a:lnTo>
                <a:lnTo>
                  <a:pt x="609600" y="545592"/>
                </a:lnTo>
                <a:lnTo>
                  <a:pt x="469391" y="685800"/>
                </a:lnTo>
                <a:lnTo>
                  <a:pt x="0" y="685800"/>
                </a:lnTo>
                <a:lnTo>
                  <a:pt x="0" y="0"/>
                </a:lnTo>
                <a:lnTo>
                  <a:pt x="609600" y="0"/>
                </a:lnTo>
                <a:lnTo>
                  <a:pt x="609600" y="545592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189476" y="4989576"/>
            <a:ext cx="765048" cy="84124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4267200" y="50292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0" y="685800"/>
                </a:lnTo>
                <a:lnTo>
                  <a:pt x="469391" y="685800"/>
                </a:lnTo>
                <a:lnTo>
                  <a:pt x="609600" y="545591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4736592" y="5574792"/>
            <a:ext cx="140208" cy="140208"/>
          </a:xfrm>
          <a:custGeom>
            <a:avLst/>
            <a:gdLst/>
            <a:ahLst/>
            <a:cxnLst/>
            <a:rect l="l" t="t" r="r" b="b"/>
            <a:pathLst>
              <a:path w="140208" h="140208">
                <a:moveTo>
                  <a:pt x="0" y="140208"/>
                </a:moveTo>
                <a:lnTo>
                  <a:pt x="140208" y="0"/>
                </a:lnTo>
                <a:lnTo>
                  <a:pt x="28067" y="28016"/>
                </a:lnTo>
                <a:lnTo>
                  <a:pt x="0" y="140208"/>
                </a:lnTo>
                <a:close/>
              </a:path>
            </a:pathLst>
          </a:custGeom>
          <a:solidFill>
            <a:srgbClr val="007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4267200" y="50292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469391" y="685800"/>
                </a:moveTo>
                <a:lnTo>
                  <a:pt x="497459" y="573608"/>
                </a:lnTo>
                <a:lnTo>
                  <a:pt x="609600" y="545591"/>
                </a:lnTo>
                <a:lnTo>
                  <a:pt x="469391" y="685800"/>
                </a:lnTo>
                <a:lnTo>
                  <a:pt x="0" y="685800"/>
                </a:lnTo>
                <a:lnTo>
                  <a:pt x="0" y="0"/>
                </a:lnTo>
                <a:lnTo>
                  <a:pt x="609600" y="0"/>
                </a:lnTo>
                <a:lnTo>
                  <a:pt x="609600" y="545591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799076" y="4075176"/>
            <a:ext cx="765048" cy="84124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4876800" y="41148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0" y="685800"/>
                </a:lnTo>
                <a:lnTo>
                  <a:pt x="469391" y="685800"/>
                </a:lnTo>
                <a:lnTo>
                  <a:pt x="609600" y="545592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5346192" y="4660392"/>
            <a:ext cx="140208" cy="140207"/>
          </a:xfrm>
          <a:custGeom>
            <a:avLst/>
            <a:gdLst/>
            <a:ahLst/>
            <a:cxnLst/>
            <a:rect l="l" t="t" r="r" b="b"/>
            <a:pathLst>
              <a:path w="140208" h="140207">
                <a:moveTo>
                  <a:pt x="0" y="140207"/>
                </a:moveTo>
                <a:lnTo>
                  <a:pt x="140208" y="0"/>
                </a:lnTo>
                <a:lnTo>
                  <a:pt x="28067" y="28066"/>
                </a:lnTo>
                <a:lnTo>
                  <a:pt x="0" y="140207"/>
                </a:lnTo>
                <a:close/>
              </a:path>
            </a:pathLst>
          </a:custGeom>
          <a:solidFill>
            <a:srgbClr val="007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4876800" y="41148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469391" y="685800"/>
                </a:moveTo>
                <a:lnTo>
                  <a:pt x="497459" y="573658"/>
                </a:lnTo>
                <a:lnTo>
                  <a:pt x="609600" y="545592"/>
                </a:lnTo>
                <a:lnTo>
                  <a:pt x="469391" y="685800"/>
                </a:lnTo>
                <a:lnTo>
                  <a:pt x="0" y="685800"/>
                </a:lnTo>
                <a:lnTo>
                  <a:pt x="0" y="0"/>
                </a:lnTo>
                <a:lnTo>
                  <a:pt x="609600" y="0"/>
                </a:lnTo>
                <a:lnTo>
                  <a:pt x="609600" y="545592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5256276" y="4989576"/>
            <a:ext cx="765048" cy="84124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5334000" y="50292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0" y="685800"/>
                </a:lnTo>
                <a:lnTo>
                  <a:pt x="469391" y="685800"/>
                </a:lnTo>
                <a:lnTo>
                  <a:pt x="609600" y="545591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5803392" y="5574792"/>
            <a:ext cx="140208" cy="140208"/>
          </a:xfrm>
          <a:custGeom>
            <a:avLst/>
            <a:gdLst/>
            <a:ahLst/>
            <a:cxnLst/>
            <a:rect l="l" t="t" r="r" b="b"/>
            <a:pathLst>
              <a:path w="140208" h="140208">
                <a:moveTo>
                  <a:pt x="0" y="140208"/>
                </a:moveTo>
                <a:lnTo>
                  <a:pt x="140208" y="0"/>
                </a:lnTo>
                <a:lnTo>
                  <a:pt x="28067" y="28016"/>
                </a:lnTo>
                <a:lnTo>
                  <a:pt x="0" y="140208"/>
                </a:lnTo>
                <a:close/>
              </a:path>
            </a:pathLst>
          </a:custGeom>
          <a:solidFill>
            <a:srgbClr val="007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334000" y="50292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469391" y="685800"/>
                </a:moveTo>
                <a:lnTo>
                  <a:pt x="497459" y="573608"/>
                </a:lnTo>
                <a:lnTo>
                  <a:pt x="609600" y="545591"/>
                </a:lnTo>
                <a:lnTo>
                  <a:pt x="469391" y="685800"/>
                </a:lnTo>
                <a:lnTo>
                  <a:pt x="0" y="685800"/>
                </a:lnTo>
                <a:lnTo>
                  <a:pt x="0" y="0"/>
                </a:lnTo>
                <a:lnTo>
                  <a:pt x="609600" y="0"/>
                </a:lnTo>
                <a:lnTo>
                  <a:pt x="609600" y="545591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865876" y="4075176"/>
            <a:ext cx="765048" cy="84124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5943600" y="41148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0" y="685800"/>
                </a:lnTo>
                <a:lnTo>
                  <a:pt x="469391" y="685800"/>
                </a:lnTo>
                <a:lnTo>
                  <a:pt x="609600" y="545592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6412992" y="4660392"/>
            <a:ext cx="140208" cy="140207"/>
          </a:xfrm>
          <a:custGeom>
            <a:avLst/>
            <a:gdLst/>
            <a:ahLst/>
            <a:cxnLst/>
            <a:rect l="l" t="t" r="r" b="b"/>
            <a:pathLst>
              <a:path w="140208" h="140207">
                <a:moveTo>
                  <a:pt x="0" y="140207"/>
                </a:moveTo>
                <a:lnTo>
                  <a:pt x="140208" y="0"/>
                </a:lnTo>
                <a:lnTo>
                  <a:pt x="28067" y="28066"/>
                </a:lnTo>
                <a:lnTo>
                  <a:pt x="0" y="140207"/>
                </a:lnTo>
                <a:close/>
              </a:path>
            </a:pathLst>
          </a:custGeom>
          <a:solidFill>
            <a:srgbClr val="007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5943600" y="41148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469391" y="685800"/>
                </a:moveTo>
                <a:lnTo>
                  <a:pt x="497459" y="573658"/>
                </a:lnTo>
                <a:lnTo>
                  <a:pt x="609600" y="545592"/>
                </a:lnTo>
                <a:lnTo>
                  <a:pt x="469391" y="685800"/>
                </a:lnTo>
                <a:lnTo>
                  <a:pt x="0" y="685800"/>
                </a:lnTo>
                <a:lnTo>
                  <a:pt x="0" y="0"/>
                </a:lnTo>
                <a:lnTo>
                  <a:pt x="609600" y="0"/>
                </a:lnTo>
                <a:lnTo>
                  <a:pt x="609600" y="545592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6323076" y="4989576"/>
            <a:ext cx="765048" cy="841248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6400800" y="50292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0" y="0"/>
                </a:moveTo>
                <a:lnTo>
                  <a:pt x="0" y="685800"/>
                </a:lnTo>
                <a:lnTo>
                  <a:pt x="469392" y="685800"/>
                </a:lnTo>
                <a:lnTo>
                  <a:pt x="609600" y="545591"/>
                </a:lnTo>
                <a:lnTo>
                  <a:pt x="60960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6870192" y="5574792"/>
            <a:ext cx="140207" cy="140208"/>
          </a:xfrm>
          <a:custGeom>
            <a:avLst/>
            <a:gdLst/>
            <a:ahLst/>
            <a:cxnLst/>
            <a:rect l="l" t="t" r="r" b="b"/>
            <a:pathLst>
              <a:path w="140207" h="140208">
                <a:moveTo>
                  <a:pt x="0" y="140208"/>
                </a:moveTo>
                <a:lnTo>
                  <a:pt x="140207" y="0"/>
                </a:lnTo>
                <a:lnTo>
                  <a:pt x="28066" y="28016"/>
                </a:lnTo>
                <a:lnTo>
                  <a:pt x="0" y="140208"/>
                </a:lnTo>
                <a:close/>
              </a:path>
            </a:pathLst>
          </a:custGeom>
          <a:solidFill>
            <a:srgbClr val="007DAD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6400800" y="5029200"/>
            <a:ext cx="609600" cy="685800"/>
          </a:xfrm>
          <a:custGeom>
            <a:avLst/>
            <a:gdLst/>
            <a:ahLst/>
            <a:cxnLst/>
            <a:rect l="l" t="t" r="r" b="b"/>
            <a:pathLst>
              <a:path w="609600" h="685800">
                <a:moveTo>
                  <a:pt x="469392" y="685800"/>
                </a:moveTo>
                <a:lnTo>
                  <a:pt x="497458" y="573608"/>
                </a:lnTo>
                <a:lnTo>
                  <a:pt x="609600" y="545591"/>
                </a:lnTo>
                <a:lnTo>
                  <a:pt x="469392" y="685800"/>
                </a:lnTo>
                <a:lnTo>
                  <a:pt x="0" y="685800"/>
                </a:lnTo>
                <a:lnTo>
                  <a:pt x="0" y="0"/>
                </a:lnTo>
                <a:lnTo>
                  <a:pt x="609600" y="0"/>
                </a:lnTo>
                <a:lnTo>
                  <a:pt x="609600" y="545591"/>
                </a:lnTo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1921764" y="3319272"/>
            <a:ext cx="4919472" cy="143255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1981200" y="3352800"/>
            <a:ext cx="4800600" cy="0"/>
          </a:xfrm>
          <a:custGeom>
            <a:avLst/>
            <a:gdLst/>
            <a:ahLst/>
            <a:cxnLst/>
            <a:rect l="l" t="t" r="r" b="b"/>
            <a:pathLst>
              <a:path w="4800600" h="0">
                <a:moveTo>
                  <a:pt x="0" y="0"/>
                </a:moveTo>
                <a:lnTo>
                  <a:pt x="48006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1807464" y="3331464"/>
            <a:ext cx="344424" cy="99364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1920875" y="3352800"/>
            <a:ext cx="117856" cy="762000"/>
          </a:xfrm>
          <a:custGeom>
            <a:avLst/>
            <a:gdLst/>
            <a:ahLst/>
            <a:cxnLst/>
            <a:rect l="l" t="t" r="r" b="b"/>
            <a:pathLst>
              <a:path w="117856" h="762000">
                <a:moveTo>
                  <a:pt x="46100" y="736854"/>
                </a:moveTo>
                <a:lnTo>
                  <a:pt x="46198" y="689876"/>
                </a:lnTo>
                <a:lnTo>
                  <a:pt x="25526" y="654176"/>
                </a:lnTo>
                <a:lnTo>
                  <a:pt x="21970" y="648081"/>
                </a:lnTo>
                <a:lnTo>
                  <a:pt x="14224" y="646049"/>
                </a:lnTo>
                <a:lnTo>
                  <a:pt x="8127" y="649605"/>
                </a:lnTo>
                <a:lnTo>
                  <a:pt x="2031" y="653161"/>
                </a:lnTo>
                <a:lnTo>
                  <a:pt x="0" y="660907"/>
                </a:lnTo>
                <a:lnTo>
                  <a:pt x="3556" y="666876"/>
                </a:lnTo>
                <a:lnTo>
                  <a:pt x="58674" y="762000"/>
                </a:lnTo>
                <a:lnTo>
                  <a:pt x="114300" y="667131"/>
                </a:lnTo>
                <a:lnTo>
                  <a:pt x="71500" y="736854"/>
                </a:lnTo>
                <a:lnTo>
                  <a:pt x="47879" y="730376"/>
                </a:lnTo>
                <a:lnTo>
                  <a:pt x="46198" y="689876"/>
                </a:lnTo>
                <a:lnTo>
                  <a:pt x="46100" y="736854"/>
                </a:lnTo>
                <a:close/>
              </a:path>
              <a:path w="117856" h="762000">
                <a:moveTo>
                  <a:pt x="96012" y="648335"/>
                </a:moveTo>
                <a:lnTo>
                  <a:pt x="92456" y="654304"/>
                </a:lnTo>
                <a:lnTo>
                  <a:pt x="71598" y="689899"/>
                </a:lnTo>
                <a:lnTo>
                  <a:pt x="69723" y="730504"/>
                </a:lnTo>
                <a:lnTo>
                  <a:pt x="58829" y="711690"/>
                </a:lnTo>
                <a:lnTo>
                  <a:pt x="47625" y="0"/>
                </a:lnTo>
                <a:lnTo>
                  <a:pt x="46198" y="689876"/>
                </a:lnTo>
                <a:lnTo>
                  <a:pt x="47879" y="730376"/>
                </a:lnTo>
                <a:lnTo>
                  <a:pt x="71500" y="736854"/>
                </a:lnTo>
                <a:lnTo>
                  <a:pt x="114300" y="667131"/>
                </a:lnTo>
                <a:lnTo>
                  <a:pt x="117856" y="661162"/>
                </a:lnTo>
                <a:lnTo>
                  <a:pt x="115824" y="653288"/>
                </a:lnTo>
                <a:lnTo>
                  <a:pt x="109855" y="649732"/>
                </a:lnTo>
                <a:lnTo>
                  <a:pt x="103758" y="646302"/>
                </a:lnTo>
                <a:lnTo>
                  <a:pt x="96012" y="648335"/>
                </a:lnTo>
                <a:close/>
              </a:path>
              <a:path w="117856" h="762000">
                <a:moveTo>
                  <a:pt x="58829" y="711690"/>
                </a:moveTo>
                <a:lnTo>
                  <a:pt x="69723" y="730504"/>
                </a:lnTo>
                <a:lnTo>
                  <a:pt x="71598" y="689899"/>
                </a:lnTo>
                <a:lnTo>
                  <a:pt x="73025" y="0"/>
                </a:lnTo>
                <a:lnTo>
                  <a:pt x="47625" y="0"/>
                </a:lnTo>
                <a:lnTo>
                  <a:pt x="58829" y="71169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2950464" y="3331464"/>
            <a:ext cx="344424" cy="993648"/>
          </a:xfrm>
          <a:prstGeom prst="rect">
            <a:avLst/>
          </a:prstGeom>
          <a:blipFill>
            <a:blip r:embed="rId2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3063875" y="3352800"/>
            <a:ext cx="117856" cy="762000"/>
          </a:xfrm>
          <a:custGeom>
            <a:avLst/>
            <a:gdLst/>
            <a:ahLst/>
            <a:cxnLst/>
            <a:rect l="l" t="t" r="r" b="b"/>
            <a:pathLst>
              <a:path w="117856" h="762000">
                <a:moveTo>
                  <a:pt x="46100" y="736854"/>
                </a:moveTo>
                <a:lnTo>
                  <a:pt x="46198" y="689876"/>
                </a:lnTo>
                <a:lnTo>
                  <a:pt x="25526" y="654176"/>
                </a:lnTo>
                <a:lnTo>
                  <a:pt x="21970" y="648081"/>
                </a:lnTo>
                <a:lnTo>
                  <a:pt x="14224" y="646049"/>
                </a:lnTo>
                <a:lnTo>
                  <a:pt x="8127" y="649605"/>
                </a:lnTo>
                <a:lnTo>
                  <a:pt x="2031" y="653161"/>
                </a:lnTo>
                <a:lnTo>
                  <a:pt x="0" y="660907"/>
                </a:lnTo>
                <a:lnTo>
                  <a:pt x="3556" y="666876"/>
                </a:lnTo>
                <a:lnTo>
                  <a:pt x="58674" y="762000"/>
                </a:lnTo>
                <a:lnTo>
                  <a:pt x="114300" y="667131"/>
                </a:lnTo>
                <a:lnTo>
                  <a:pt x="71500" y="736854"/>
                </a:lnTo>
                <a:lnTo>
                  <a:pt x="47879" y="730376"/>
                </a:lnTo>
                <a:lnTo>
                  <a:pt x="46198" y="689876"/>
                </a:lnTo>
                <a:lnTo>
                  <a:pt x="46100" y="736854"/>
                </a:lnTo>
                <a:close/>
              </a:path>
              <a:path w="117856" h="762000">
                <a:moveTo>
                  <a:pt x="96012" y="648335"/>
                </a:moveTo>
                <a:lnTo>
                  <a:pt x="92456" y="654304"/>
                </a:lnTo>
                <a:lnTo>
                  <a:pt x="71598" y="689899"/>
                </a:lnTo>
                <a:lnTo>
                  <a:pt x="69723" y="730504"/>
                </a:lnTo>
                <a:lnTo>
                  <a:pt x="58829" y="711690"/>
                </a:lnTo>
                <a:lnTo>
                  <a:pt x="47625" y="0"/>
                </a:lnTo>
                <a:lnTo>
                  <a:pt x="46198" y="689876"/>
                </a:lnTo>
                <a:lnTo>
                  <a:pt x="47879" y="730376"/>
                </a:lnTo>
                <a:lnTo>
                  <a:pt x="71500" y="736854"/>
                </a:lnTo>
                <a:lnTo>
                  <a:pt x="114300" y="667131"/>
                </a:lnTo>
                <a:lnTo>
                  <a:pt x="117856" y="661162"/>
                </a:lnTo>
                <a:lnTo>
                  <a:pt x="115824" y="653288"/>
                </a:lnTo>
                <a:lnTo>
                  <a:pt x="109855" y="649732"/>
                </a:lnTo>
                <a:lnTo>
                  <a:pt x="103758" y="646302"/>
                </a:lnTo>
                <a:lnTo>
                  <a:pt x="96012" y="648335"/>
                </a:lnTo>
                <a:close/>
              </a:path>
              <a:path w="117856" h="762000">
                <a:moveTo>
                  <a:pt x="58829" y="711690"/>
                </a:moveTo>
                <a:lnTo>
                  <a:pt x="69723" y="730504"/>
                </a:lnTo>
                <a:lnTo>
                  <a:pt x="71598" y="689899"/>
                </a:lnTo>
                <a:lnTo>
                  <a:pt x="73025" y="0"/>
                </a:lnTo>
                <a:lnTo>
                  <a:pt x="47625" y="0"/>
                </a:lnTo>
                <a:lnTo>
                  <a:pt x="58829" y="71169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3941064" y="2799588"/>
            <a:ext cx="345948" cy="1527048"/>
          </a:xfrm>
          <a:prstGeom prst="rect">
            <a:avLst/>
          </a:prstGeom>
          <a:blipFill>
            <a:blip r:embed="rId2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4055237" y="2820162"/>
            <a:ext cx="117855" cy="1295527"/>
          </a:xfrm>
          <a:custGeom>
            <a:avLst/>
            <a:gdLst/>
            <a:ahLst/>
            <a:cxnLst/>
            <a:rect l="l" t="t" r="r" b="b"/>
            <a:pathLst>
              <a:path w="117855" h="1295527">
                <a:moveTo>
                  <a:pt x="46100" y="1270254"/>
                </a:moveTo>
                <a:lnTo>
                  <a:pt x="46157" y="1223389"/>
                </a:lnTo>
                <a:lnTo>
                  <a:pt x="25400" y="1187704"/>
                </a:lnTo>
                <a:lnTo>
                  <a:pt x="21843" y="1181608"/>
                </a:lnTo>
                <a:lnTo>
                  <a:pt x="14097" y="1179576"/>
                </a:lnTo>
                <a:lnTo>
                  <a:pt x="8000" y="1183005"/>
                </a:lnTo>
                <a:lnTo>
                  <a:pt x="2032" y="1186561"/>
                </a:lnTo>
                <a:lnTo>
                  <a:pt x="0" y="1194308"/>
                </a:lnTo>
                <a:lnTo>
                  <a:pt x="3428" y="1200404"/>
                </a:lnTo>
                <a:lnTo>
                  <a:pt x="58800" y="1295527"/>
                </a:lnTo>
                <a:lnTo>
                  <a:pt x="114300" y="1200531"/>
                </a:lnTo>
                <a:lnTo>
                  <a:pt x="71500" y="1270254"/>
                </a:lnTo>
                <a:lnTo>
                  <a:pt x="47878" y="1263904"/>
                </a:lnTo>
                <a:lnTo>
                  <a:pt x="46157" y="1223389"/>
                </a:lnTo>
                <a:lnTo>
                  <a:pt x="46100" y="1270254"/>
                </a:lnTo>
                <a:close/>
              </a:path>
              <a:path w="117855" h="1295527">
                <a:moveTo>
                  <a:pt x="95885" y="1181735"/>
                </a:moveTo>
                <a:lnTo>
                  <a:pt x="92328" y="1187704"/>
                </a:lnTo>
                <a:lnTo>
                  <a:pt x="71557" y="1223312"/>
                </a:lnTo>
                <a:lnTo>
                  <a:pt x="69723" y="1263904"/>
                </a:lnTo>
                <a:lnTo>
                  <a:pt x="58816" y="1245153"/>
                </a:lnTo>
                <a:lnTo>
                  <a:pt x="47625" y="0"/>
                </a:lnTo>
                <a:lnTo>
                  <a:pt x="46157" y="1223389"/>
                </a:lnTo>
                <a:lnTo>
                  <a:pt x="47878" y="1263904"/>
                </a:lnTo>
                <a:lnTo>
                  <a:pt x="71500" y="1270254"/>
                </a:lnTo>
                <a:lnTo>
                  <a:pt x="114300" y="1200531"/>
                </a:lnTo>
                <a:lnTo>
                  <a:pt x="117855" y="1194435"/>
                </a:lnTo>
                <a:lnTo>
                  <a:pt x="115824" y="1186688"/>
                </a:lnTo>
                <a:lnTo>
                  <a:pt x="109727" y="1183132"/>
                </a:lnTo>
                <a:lnTo>
                  <a:pt x="103759" y="1179576"/>
                </a:lnTo>
                <a:lnTo>
                  <a:pt x="95885" y="1181735"/>
                </a:lnTo>
                <a:close/>
              </a:path>
              <a:path w="117855" h="1295527">
                <a:moveTo>
                  <a:pt x="58816" y="1245153"/>
                </a:moveTo>
                <a:lnTo>
                  <a:pt x="69723" y="1263904"/>
                </a:lnTo>
                <a:lnTo>
                  <a:pt x="71557" y="1223312"/>
                </a:lnTo>
                <a:lnTo>
                  <a:pt x="73025" y="0"/>
                </a:lnTo>
                <a:lnTo>
                  <a:pt x="47625" y="0"/>
                </a:lnTo>
                <a:lnTo>
                  <a:pt x="58816" y="1245153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009388" y="3331464"/>
            <a:ext cx="344424" cy="993648"/>
          </a:xfrm>
          <a:prstGeom prst="rect">
            <a:avLst/>
          </a:prstGeom>
          <a:blipFill>
            <a:blip r:embed="rId2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5122799" y="3352800"/>
            <a:ext cx="117983" cy="762000"/>
          </a:xfrm>
          <a:custGeom>
            <a:avLst/>
            <a:gdLst/>
            <a:ahLst/>
            <a:cxnLst/>
            <a:rect l="l" t="t" r="r" b="b"/>
            <a:pathLst>
              <a:path w="117983" h="762000">
                <a:moveTo>
                  <a:pt x="46100" y="736854"/>
                </a:moveTo>
                <a:lnTo>
                  <a:pt x="46206" y="689788"/>
                </a:lnTo>
                <a:lnTo>
                  <a:pt x="25526" y="654176"/>
                </a:lnTo>
                <a:lnTo>
                  <a:pt x="21971" y="648081"/>
                </a:lnTo>
                <a:lnTo>
                  <a:pt x="14224" y="646049"/>
                </a:lnTo>
                <a:lnTo>
                  <a:pt x="8127" y="649605"/>
                </a:lnTo>
                <a:lnTo>
                  <a:pt x="2159" y="653161"/>
                </a:lnTo>
                <a:lnTo>
                  <a:pt x="0" y="660907"/>
                </a:lnTo>
                <a:lnTo>
                  <a:pt x="3555" y="666876"/>
                </a:lnTo>
                <a:lnTo>
                  <a:pt x="58800" y="762000"/>
                </a:lnTo>
                <a:lnTo>
                  <a:pt x="114426" y="667131"/>
                </a:lnTo>
                <a:lnTo>
                  <a:pt x="71500" y="736854"/>
                </a:lnTo>
                <a:lnTo>
                  <a:pt x="47878" y="730376"/>
                </a:lnTo>
                <a:lnTo>
                  <a:pt x="46206" y="689788"/>
                </a:lnTo>
                <a:lnTo>
                  <a:pt x="46100" y="736854"/>
                </a:lnTo>
                <a:close/>
              </a:path>
              <a:path w="117983" h="762000">
                <a:moveTo>
                  <a:pt x="96012" y="648335"/>
                </a:moveTo>
                <a:lnTo>
                  <a:pt x="92455" y="654304"/>
                </a:lnTo>
                <a:lnTo>
                  <a:pt x="71606" y="689885"/>
                </a:lnTo>
                <a:lnTo>
                  <a:pt x="69850" y="730504"/>
                </a:lnTo>
                <a:lnTo>
                  <a:pt x="58877" y="711608"/>
                </a:lnTo>
                <a:lnTo>
                  <a:pt x="47751" y="0"/>
                </a:lnTo>
                <a:lnTo>
                  <a:pt x="46206" y="689788"/>
                </a:lnTo>
                <a:lnTo>
                  <a:pt x="47878" y="730376"/>
                </a:lnTo>
                <a:lnTo>
                  <a:pt x="71500" y="736854"/>
                </a:lnTo>
                <a:lnTo>
                  <a:pt x="114426" y="667131"/>
                </a:lnTo>
                <a:lnTo>
                  <a:pt x="117983" y="661162"/>
                </a:lnTo>
                <a:lnTo>
                  <a:pt x="115950" y="653288"/>
                </a:lnTo>
                <a:lnTo>
                  <a:pt x="109854" y="649732"/>
                </a:lnTo>
                <a:lnTo>
                  <a:pt x="103886" y="646302"/>
                </a:lnTo>
                <a:lnTo>
                  <a:pt x="96012" y="648335"/>
                </a:lnTo>
                <a:close/>
              </a:path>
              <a:path w="117983" h="762000">
                <a:moveTo>
                  <a:pt x="58877" y="711608"/>
                </a:moveTo>
                <a:lnTo>
                  <a:pt x="69850" y="730504"/>
                </a:lnTo>
                <a:lnTo>
                  <a:pt x="71606" y="689885"/>
                </a:lnTo>
                <a:lnTo>
                  <a:pt x="73151" y="0"/>
                </a:lnTo>
                <a:lnTo>
                  <a:pt x="47751" y="0"/>
                </a:lnTo>
                <a:lnTo>
                  <a:pt x="58877" y="711608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6074664" y="3331464"/>
            <a:ext cx="344424" cy="993648"/>
          </a:xfrm>
          <a:prstGeom prst="rect">
            <a:avLst/>
          </a:prstGeom>
          <a:blipFill>
            <a:blip r:embed="rId2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6188075" y="3352800"/>
            <a:ext cx="117855" cy="762000"/>
          </a:xfrm>
          <a:custGeom>
            <a:avLst/>
            <a:gdLst/>
            <a:ahLst/>
            <a:cxnLst/>
            <a:rect l="l" t="t" r="r" b="b"/>
            <a:pathLst>
              <a:path w="117855" h="762000">
                <a:moveTo>
                  <a:pt x="46100" y="736854"/>
                </a:moveTo>
                <a:lnTo>
                  <a:pt x="46198" y="689876"/>
                </a:lnTo>
                <a:lnTo>
                  <a:pt x="25526" y="654176"/>
                </a:lnTo>
                <a:lnTo>
                  <a:pt x="21971" y="648081"/>
                </a:lnTo>
                <a:lnTo>
                  <a:pt x="14224" y="646049"/>
                </a:lnTo>
                <a:lnTo>
                  <a:pt x="8127" y="649605"/>
                </a:lnTo>
                <a:lnTo>
                  <a:pt x="2032" y="653161"/>
                </a:lnTo>
                <a:lnTo>
                  <a:pt x="0" y="660907"/>
                </a:lnTo>
                <a:lnTo>
                  <a:pt x="3555" y="666876"/>
                </a:lnTo>
                <a:lnTo>
                  <a:pt x="58674" y="762000"/>
                </a:lnTo>
                <a:lnTo>
                  <a:pt x="114300" y="667131"/>
                </a:lnTo>
                <a:lnTo>
                  <a:pt x="71500" y="736854"/>
                </a:lnTo>
                <a:lnTo>
                  <a:pt x="47878" y="730376"/>
                </a:lnTo>
                <a:lnTo>
                  <a:pt x="46198" y="689876"/>
                </a:lnTo>
                <a:lnTo>
                  <a:pt x="46100" y="736854"/>
                </a:lnTo>
                <a:close/>
              </a:path>
              <a:path w="117855" h="762000">
                <a:moveTo>
                  <a:pt x="96012" y="648335"/>
                </a:moveTo>
                <a:lnTo>
                  <a:pt x="92455" y="654304"/>
                </a:lnTo>
                <a:lnTo>
                  <a:pt x="71598" y="689899"/>
                </a:lnTo>
                <a:lnTo>
                  <a:pt x="69723" y="730504"/>
                </a:lnTo>
                <a:lnTo>
                  <a:pt x="58829" y="711690"/>
                </a:lnTo>
                <a:lnTo>
                  <a:pt x="47625" y="0"/>
                </a:lnTo>
                <a:lnTo>
                  <a:pt x="46198" y="689876"/>
                </a:lnTo>
                <a:lnTo>
                  <a:pt x="47878" y="730376"/>
                </a:lnTo>
                <a:lnTo>
                  <a:pt x="71500" y="736854"/>
                </a:lnTo>
                <a:lnTo>
                  <a:pt x="114300" y="667131"/>
                </a:lnTo>
                <a:lnTo>
                  <a:pt x="117855" y="661162"/>
                </a:lnTo>
                <a:lnTo>
                  <a:pt x="115824" y="653288"/>
                </a:lnTo>
                <a:lnTo>
                  <a:pt x="109854" y="649732"/>
                </a:lnTo>
                <a:lnTo>
                  <a:pt x="103759" y="646302"/>
                </a:lnTo>
                <a:lnTo>
                  <a:pt x="96012" y="648335"/>
                </a:lnTo>
                <a:close/>
              </a:path>
              <a:path w="117855" h="762000">
                <a:moveTo>
                  <a:pt x="58829" y="711690"/>
                </a:moveTo>
                <a:lnTo>
                  <a:pt x="69723" y="730504"/>
                </a:lnTo>
                <a:lnTo>
                  <a:pt x="71598" y="689899"/>
                </a:lnTo>
                <a:lnTo>
                  <a:pt x="73025" y="0"/>
                </a:lnTo>
                <a:lnTo>
                  <a:pt x="47625" y="0"/>
                </a:lnTo>
                <a:lnTo>
                  <a:pt x="58829" y="71169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2417064" y="3332988"/>
            <a:ext cx="345948" cy="1908048"/>
          </a:xfrm>
          <a:prstGeom prst="rect">
            <a:avLst/>
          </a:prstGeom>
          <a:blipFill>
            <a:blip r:embed="rId2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2531110" y="3353562"/>
            <a:ext cx="117982" cy="1676527"/>
          </a:xfrm>
          <a:custGeom>
            <a:avLst/>
            <a:gdLst/>
            <a:ahLst/>
            <a:cxnLst/>
            <a:rect l="l" t="t" r="r" b="b"/>
            <a:pathLst>
              <a:path w="117982" h="1676527">
                <a:moveTo>
                  <a:pt x="46227" y="1651254"/>
                </a:moveTo>
                <a:lnTo>
                  <a:pt x="46271" y="1604367"/>
                </a:lnTo>
                <a:lnTo>
                  <a:pt x="25526" y="1568704"/>
                </a:lnTo>
                <a:lnTo>
                  <a:pt x="21970" y="1562608"/>
                </a:lnTo>
                <a:lnTo>
                  <a:pt x="14223" y="1560576"/>
                </a:lnTo>
                <a:lnTo>
                  <a:pt x="8127" y="1564005"/>
                </a:lnTo>
                <a:lnTo>
                  <a:pt x="2031" y="1567561"/>
                </a:lnTo>
                <a:lnTo>
                  <a:pt x="0" y="1575308"/>
                </a:lnTo>
                <a:lnTo>
                  <a:pt x="3556" y="1581404"/>
                </a:lnTo>
                <a:lnTo>
                  <a:pt x="58927" y="1676527"/>
                </a:lnTo>
                <a:lnTo>
                  <a:pt x="114426" y="1581531"/>
                </a:lnTo>
                <a:lnTo>
                  <a:pt x="71627" y="1651254"/>
                </a:lnTo>
                <a:lnTo>
                  <a:pt x="48006" y="1644904"/>
                </a:lnTo>
                <a:lnTo>
                  <a:pt x="46271" y="1604367"/>
                </a:lnTo>
                <a:lnTo>
                  <a:pt x="46227" y="1651254"/>
                </a:lnTo>
                <a:close/>
              </a:path>
              <a:path w="117982" h="1676527">
                <a:moveTo>
                  <a:pt x="96012" y="1562608"/>
                </a:moveTo>
                <a:lnTo>
                  <a:pt x="92456" y="1568704"/>
                </a:lnTo>
                <a:lnTo>
                  <a:pt x="71671" y="1604334"/>
                </a:lnTo>
                <a:lnTo>
                  <a:pt x="69850" y="1644904"/>
                </a:lnTo>
                <a:lnTo>
                  <a:pt x="58943" y="1626153"/>
                </a:lnTo>
                <a:lnTo>
                  <a:pt x="47751" y="0"/>
                </a:lnTo>
                <a:lnTo>
                  <a:pt x="46271" y="1604367"/>
                </a:lnTo>
                <a:lnTo>
                  <a:pt x="48006" y="1644904"/>
                </a:lnTo>
                <a:lnTo>
                  <a:pt x="71627" y="1651254"/>
                </a:lnTo>
                <a:lnTo>
                  <a:pt x="114426" y="1581531"/>
                </a:lnTo>
                <a:lnTo>
                  <a:pt x="117982" y="1575435"/>
                </a:lnTo>
                <a:lnTo>
                  <a:pt x="115950" y="1567688"/>
                </a:lnTo>
                <a:lnTo>
                  <a:pt x="109854" y="1564132"/>
                </a:lnTo>
                <a:lnTo>
                  <a:pt x="103758" y="1560576"/>
                </a:lnTo>
                <a:lnTo>
                  <a:pt x="96012" y="1562608"/>
                </a:lnTo>
                <a:close/>
              </a:path>
              <a:path w="117982" h="1676527">
                <a:moveTo>
                  <a:pt x="58943" y="1626153"/>
                </a:moveTo>
                <a:lnTo>
                  <a:pt x="69850" y="1644904"/>
                </a:lnTo>
                <a:lnTo>
                  <a:pt x="71671" y="1604334"/>
                </a:lnTo>
                <a:lnTo>
                  <a:pt x="73151" y="0"/>
                </a:lnTo>
                <a:lnTo>
                  <a:pt x="47751" y="0"/>
                </a:lnTo>
                <a:lnTo>
                  <a:pt x="58943" y="1626153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3444240" y="3331464"/>
            <a:ext cx="345948" cy="1908048"/>
          </a:xfrm>
          <a:prstGeom prst="rect">
            <a:avLst/>
          </a:prstGeom>
          <a:blipFill>
            <a:blip r:embed="rId2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3558540" y="3352800"/>
            <a:ext cx="117856" cy="1676400"/>
          </a:xfrm>
          <a:custGeom>
            <a:avLst/>
            <a:gdLst/>
            <a:ahLst/>
            <a:cxnLst/>
            <a:rect l="l" t="t" r="r" b="b"/>
            <a:pathLst>
              <a:path w="117856" h="1676400">
                <a:moveTo>
                  <a:pt x="46100" y="1651254"/>
                </a:moveTo>
                <a:lnTo>
                  <a:pt x="46148" y="1604204"/>
                </a:lnTo>
                <a:lnTo>
                  <a:pt x="25400" y="1568577"/>
                </a:lnTo>
                <a:lnTo>
                  <a:pt x="21971" y="1562608"/>
                </a:lnTo>
                <a:lnTo>
                  <a:pt x="14097" y="1560449"/>
                </a:lnTo>
                <a:lnTo>
                  <a:pt x="8127" y="1564005"/>
                </a:lnTo>
                <a:lnTo>
                  <a:pt x="2032" y="1567561"/>
                </a:lnTo>
                <a:lnTo>
                  <a:pt x="0" y="1575308"/>
                </a:lnTo>
                <a:lnTo>
                  <a:pt x="3556" y="1581404"/>
                </a:lnTo>
                <a:lnTo>
                  <a:pt x="58800" y="1676400"/>
                </a:lnTo>
                <a:lnTo>
                  <a:pt x="114300" y="1581531"/>
                </a:lnTo>
                <a:lnTo>
                  <a:pt x="71500" y="1651254"/>
                </a:lnTo>
                <a:lnTo>
                  <a:pt x="47879" y="1644904"/>
                </a:lnTo>
                <a:lnTo>
                  <a:pt x="46148" y="1604204"/>
                </a:lnTo>
                <a:lnTo>
                  <a:pt x="46100" y="1651254"/>
                </a:lnTo>
                <a:close/>
              </a:path>
              <a:path w="117856" h="1676400">
                <a:moveTo>
                  <a:pt x="96012" y="1562608"/>
                </a:moveTo>
                <a:lnTo>
                  <a:pt x="92456" y="1568704"/>
                </a:lnTo>
                <a:lnTo>
                  <a:pt x="71547" y="1604444"/>
                </a:lnTo>
                <a:lnTo>
                  <a:pt x="69850" y="1644904"/>
                </a:lnTo>
                <a:lnTo>
                  <a:pt x="58889" y="1626082"/>
                </a:lnTo>
                <a:lnTo>
                  <a:pt x="47751" y="0"/>
                </a:lnTo>
                <a:lnTo>
                  <a:pt x="46148" y="1604204"/>
                </a:lnTo>
                <a:lnTo>
                  <a:pt x="47879" y="1644904"/>
                </a:lnTo>
                <a:lnTo>
                  <a:pt x="71500" y="1651254"/>
                </a:lnTo>
                <a:lnTo>
                  <a:pt x="114300" y="1581531"/>
                </a:lnTo>
                <a:lnTo>
                  <a:pt x="117856" y="1575435"/>
                </a:lnTo>
                <a:lnTo>
                  <a:pt x="115824" y="1567688"/>
                </a:lnTo>
                <a:lnTo>
                  <a:pt x="109727" y="1564132"/>
                </a:lnTo>
                <a:lnTo>
                  <a:pt x="103759" y="1560576"/>
                </a:lnTo>
                <a:lnTo>
                  <a:pt x="96012" y="1562608"/>
                </a:lnTo>
                <a:close/>
              </a:path>
              <a:path w="117856" h="1676400">
                <a:moveTo>
                  <a:pt x="58889" y="1626082"/>
                </a:moveTo>
                <a:lnTo>
                  <a:pt x="69850" y="1644904"/>
                </a:lnTo>
                <a:lnTo>
                  <a:pt x="71547" y="1604444"/>
                </a:lnTo>
                <a:lnTo>
                  <a:pt x="73151" y="0"/>
                </a:lnTo>
                <a:lnTo>
                  <a:pt x="47751" y="0"/>
                </a:lnTo>
                <a:lnTo>
                  <a:pt x="58889" y="1626082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4463796" y="3331464"/>
            <a:ext cx="345948" cy="1908048"/>
          </a:xfrm>
          <a:prstGeom prst="rect">
            <a:avLst/>
          </a:prstGeom>
          <a:blipFill>
            <a:blip r:embed="rId2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4577588" y="3352800"/>
            <a:ext cx="117856" cy="1676400"/>
          </a:xfrm>
          <a:custGeom>
            <a:avLst/>
            <a:gdLst/>
            <a:ahLst/>
            <a:cxnLst/>
            <a:rect l="l" t="t" r="r" b="b"/>
            <a:pathLst>
              <a:path w="117856" h="1676400">
                <a:moveTo>
                  <a:pt x="46100" y="1651254"/>
                </a:moveTo>
                <a:lnTo>
                  <a:pt x="46148" y="1604204"/>
                </a:lnTo>
                <a:lnTo>
                  <a:pt x="25400" y="1568577"/>
                </a:lnTo>
                <a:lnTo>
                  <a:pt x="21844" y="1562608"/>
                </a:lnTo>
                <a:lnTo>
                  <a:pt x="14097" y="1560449"/>
                </a:lnTo>
                <a:lnTo>
                  <a:pt x="8000" y="1564005"/>
                </a:lnTo>
                <a:lnTo>
                  <a:pt x="2032" y="1567561"/>
                </a:lnTo>
                <a:lnTo>
                  <a:pt x="0" y="1575308"/>
                </a:lnTo>
                <a:lnTo>
                  <a:pt x="3428" y="1581404"/>
                </a:lnTo>
                <a:lnTo>
                  <a:pt x="58800" y="1676400"/>
                </a:lnTo>
                <a:lnTo>
                  <a:pt x="114300" y="1581531"/>
                </a:lnTo>
                <a:lnTo>
                  <a:pt x="71500" y="1651254"/>
                </a:lnTo>
                <a:lnTo>
                  <a:pt x="47878" y="1644904"/>
                </a:lnTo>
                <a:lnTo>
                  <a:pt x="46148" y="1604204"/>
                </a:lnTo>
                <a:lnTo>
                  <a:pt x="46100" y="1651254"/>
                </a:lnTo>
                <a:close/>
              </a:path>
              <a:path w="117856" h="1676400">
                <a:moveTo>
                  <a:pt x="95885" y="1562608"/>
                </a:moveTo>
                <a:lnTo>
                  <a:pt x="92328" y="1568704"/>
                </a:lnTo>
                <a:lnTo>
                  <a:pt x="71547" y="1604328"/>
                </a:lnTo>
                <a:lnTo>
                  <a:pt x="69850" y="1644904"/>
                </a:lnTo>
                <a:lnTo>
                  <a:pt x="58873" y="1626056"/>
                </a:lnTo>
                <a:lnTo>
                  <a:pt x="47751" y="0"/>
                </a:lnTo>
                <a:lnTo>
                  <a:pt x="46148" y="1604204"/>
                </a:lnTo>
                <a:lnTo>
                  <a:pt x="47878" y="1644904"/>
                </a:lnTo>
                <a:lnTo>
                  <a:pt x="71500" y="1651254"/>
                </a:lnTo>
                <a:lnTo>
                  <a:pt x="114300" y="1581531"/>
                </a:lnTo>
                <a:lnTo>
                  <a:pt x="117856" y="1575435"/>
                </a:lnTo>
                <a:lnTo>
                  <a:pt x="115824" y="1567688"/>
                </a:lnTo>
                <a:lnTo>
                  <a:pt x="109727" y="1564132"/>
                </a:lnTo>
                <a:lnTo>
                  <a:pt x="103759" y="1560576"/>
                </a:lnTo>
                <a:lnTo>
                  <a:pt x="95885" y="1562608"/>
                </a:lnTo>
                <a:close/>
              </a:path>
              <a:path w="117856" h="1676400">
                <a:moveTo>
                  <a:pt x="58873" y="1626056"/>
                </a:moveTo>
                <a:lnTo>
                  <a:pt x="69850" y="1644904"/>
                </a:lnTo>
                <a:lnTo>
                  <a:pt x="71547" y="1604328"/>
                </a:lnTo>
                <a:lnTo>
                  <a:pt x="73151" y="0"/>
                </a:lnTo>
                <a:lnTo>
                  <a:pt x="47751" y="0"/>
                </a:lnTo>
                <a:lnTo>
                  <a:pt x="58873" y="1626056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541264" y="3331464"/>
            <a:ext cx="344424" cy="1908048"/>
          </a:xfrm>
          <a:prstGeom prst="rect">
            <a:avLst/>
          </a:prstGeom>
          <a:blipFill>
            <a:blip r:embed="rId2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654548" y="3352800"/>
            <a:ext cx="117855" cy="1676400"/>
          </a:xfrm>
          <a:custGeom>
            <a:avLst/>
            <a:gdLst/>
            <a:ahLst/>
            <a:cxnLst/>
            <a:rect l="l" t="t" r="r" b="b"/>
            <a:pathLst>
              <a:path w="117855" h="1676400">
                <a:moveTo>
                  <a:pt x="46227" y="1651254"/>
                </a:moveTo>
                <a:lnTo>
                  <a:pt x="46271" y="1604300"/>
                </a:lnTo>
                <a:lnTo>
                  <a:pt x="25526" y="1568577"/>
                </a:lnTo>
                <a:lnTo>
                  <a:pt x="21971" y="1562608"/>
                </a:lnTo>
                <a:lnTo>
                  <a:pt x="14224" y="1560449"/>
                </a:lnTo>
                <a:lnTo>
                  <a:pt x="8127" y="1564005"/>
                </a:lnTo>
                <a:lnTo>
                  <a:pt x="2031" y="1567561"/>
                </a:lnTo>
                <a:lnTo>
                  <a:pt x="0" y="1575308"/>
                </a:lnTo>
                <a:lnTo>
                  <a:pt x="3555" y="1581404"/>
                </a:lnTo>
                <a:lnTo>
                  <a:pt x="58800" y="1676400"/>
                </a:lnTo>
                <a:lnTo>
                  <a:pt x="114426" y="1581531"/>
                </a:lnTo>
                <a:lnTo>
                  <a:pt x="71627" y="1651254"/>
                </a:lnTo>
                <a:lnTo>
                  <a:pt x="47878" y="1644904"/>
                </a:lnTo>
                <a:lnTo>
                  <a:pt x="46271" y="1604300"/>
                </a:lnTo>
                <a:lnTo>
                  <a:pt x="46227" y="1651254"/>
                </a:lnTo>
                <a:close/>
              </a:path>
              <a:path w="117855" h="1676400">
                <a:moveTo>
                  <a:pt x="96012" y="1562608"/>
                </a:moveTo>
                <a:lnTo>
                  <a:pt x="92455" y="1568704"/>
                </a:lnTo>
                <a:lnTo>
                  <a:pt x="71671" y="1604233"/>
                </a:lnTo>
                <a:lnTo>
                  <a:pt x="69850" y="1644904"/>
                </a:lnTo>
                <a:lnTo>
                  <a:pt x="58904" y="1626056"/>
                </a:lnTo>
                <a:lnTo>
                  <a:pt x="47751" y="0"/>
                </a:lnTo>
                <a:lnTo>
                  <a:pt x="46271" y="1604300"/>
                </a:lnTo>
                <a:lnTo>
                  <a:pt x="47878" y="1644904"/>
                </a:lnTo>
                <a:lnTo>
                  <a:pt x="71627" y="1651254"/>
                </a:lnTo>
                <a:lnTo>
                  <a:pt x="114426" y="1581531"/>
                </a:lnTo>
                <a:lnTo>
                  <a:pt x="117855" y="1575435"/>
                </a:lnTo>
                <a:lnTo>
                  <a:pt x="115824" y="1567688"/>
                </a:lnTo>
                <a:lnTo>
                  <a:pt x="109854" y="1564132"/>
                </a:lnTo>
                <a:lnTo>
                  <a:pt x="103759" y="1560576"/>
                </a:lnTo>
                <a:lnTo>
                  <a:pt x="96012" y="1562608"/>
                </a:lnTo>
                <a:close/>
              </a:path>
              <a:path w="117855" h="1676400">
                <a:moveTo>
                  <a:pt x="58904" y="1626056"/>
                </a:moveTo>
                <a:lnTo>
                  <a:pt x="69850" y="1644904"/>
                </a:lnTo>
                <a:lnTo>
                  <a:pt x="71671" y="1604233"/>
                </a:lnTo>
                <a:lnTo>
                  <a:pt x="73151" y="0"/>
                </a:lnTo>
                <a:lnTo>
                  <a:pt x="47751" y="0"/>
                </a:lnTo>
                <a:lnTo>
                  <a:pt x="58904" y="1626056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6608064" y="3331464"/>
            <a:ext cx="344424" cy="1908048"/>
          </a:xfrm>
          <a:prstGeom prst="rect">
            <a:avLst/>
          </a:prstGeom>
          <a:blipFill>
            <a:blip r:embed="rId2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6721348" y="3352800"/>
            <a:ext cx="117855" cy="1676400"/>
          </a:xfrm>
          <a:custGeom>
            <a:avLst/>
            <a:gdLst/>
            <a:ahLst/>
            <a:cxnLst/>
            <a:rect l="l" t="t" r="r" b="b"/>
            <a:pathLst>
              <a:path w="117855" h="1676400">
                <a:moveTo>
                  <a:pt x="46227" y="1651254"/>
                </a:moveTo>
                <a:lnTo>
                  <a:pt x="46271" y="1604300"/>
                </a:lnTo>
                <a:lnTo>
                  <a:pt x="25526" y="1568577"/>
                </a:lnTo>
                <a:lnTo>
                  <a:pt x="21971" y="1562608"/>
                </a:lnTo>
                <a:lnTo>
                  <a:pt x="14224" y="1560449"/>
                </a:lnTo>
                <a:lnTo>
                  <a:pt x="8127" y="1564005"/>
                </a:lnTo>
                <a:lnTo>
                  <a:pt x="2031" y="1567561"/>
                </a:lnTo>
                <a:lnTo>
                  <a:pt x="0" y="1575308"/>
                </a:lnTo>
                <a:lnTo>
                  <a:pt x="3555" y="1581404"/>
                </a:lnTo>
                <a:lnTo>
                  <a:pt x="58800" y="1676400"/>
                </a:lnTo>
                <a:lnTo>
                  <a:pt x="114426" y="1581531"/>
                </a:lnTo>
                <a:lnTo>
                  <a:pt x="71627" y="1651254"/>
                </a:lnTo>
                <a:lnTo>
                  <a:pt x="47878" y="1644904"/>
                </a:lnTo>
                <a:lnTo>
                  <a:pt x="46271" y="1604300"/>
                </a:lnTo>
                <a:lnTo>
                  <a:pt x="46227" y="1651254"/>
                </a:lnTo>
                <a:close/>
              </a:path>
              <a:path w="117855" h="1676400">
                <a:moveTo>
                  <a:pt x="96011" y="1562608"/>
                </a:moveTo>
                <a:lnTo>
                  <a:pt x="92455" y="1568704"/>
                </a:lnTo>
                <a:lnTo>
                  <a:pt x="71671" y="1604233"/>
                </a:lnTo>
                <a:lnTo>
                  <a:pt x="69850" y="1644904"/>
                </a:lnTo>
                <a:lnTo>
                  <a:pt x="58904" y="1626056"/>
                </a:lnTo>
                <a:lnTo>
                  <a:pt x="47751" y="0"/>
                </a:lnTo>
                <a:lnTo>
                  <a:pt x="46271" y="1604300"/>
                </a:lnTo>
                <a:lnTo>
                  <a:pt x="47878" y="1644904"/>
                </a:lnTo>
                <a:lnTo>
                  <a:pt x="71627" y="1651254"/>
                </a:lnTo>
                <a:lnTo>
                  <a:pt x="114426" y="1581531"/>
                </a:lnTo>
                <a:lnTo>
                  <a:pt x="117855" y="1575435"/>
                </a:lnTo>
                <a:lnTo>
                  <a:pt x="115824" y="1567688"/>
                </a:lnTo>
                <a:lnTo>
                  <a:pt x="109854" y="1564132"/>
                </a:lnTo>
                <a:lnTo>
                  <a:pt x="103758" y="1560576"/>
                </a:lnTo>
                <a:lnTo>
                  <a:pt x="96011" y="1562608"/>
                </a:lnTo>
                <a:close/>
              </a:path>
              <a:path w="117855" h="1676400">
                <a:moveTo>
                  <a:pt x="58904" y="1626056"/>
                </a:moveTo>
                <a:lnTo>
                  <a:pt x="69850" y="1644904"/>
                </a:lnTo>
                <a:lnTo>
                  <a:pt x="71671" y="1604233"/>
                </a:lnTo>
                <a:lnTo>
                  <a:pt x="73151" y="0"/>
                </a:lnTo>
                <a:lnTo>
                  <a:pt x="47751" y="0"/>
                </a:lnTo>
                <a:lnTo>
                  <a:pt x="58904" y="1626056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3" name="object 83"/>
          <p:cNvSpPr/>
          <p:nvPr/>
        </p:nvSpPr>
        <p:spPr>
          <a:xfrm>
            <a:off x="5044440" y="1853184"/>
            <a:ext cx="3093719" cy="1156715"/>
          </a:xfrm>
          <a:prstGeom prst="rect">
            <a:avLst/>
          </a:prstGeom>
          <a:blipFill>
            <a:blip r:embed="rId3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4" name="object 84"/>
          <p:cNvSpPr/>
          <p:nvPr/>
        </p:nvSpPr>
        <p:spPr>
          <a:xfrm>
            <a:off x="3124200" y="1828800"/>
            <a:ext cx="381000" cy="381000"/>
          </a:xfrm>
          <a:custGeom>
            <a:avLst/>
            <a:gdLst/>
            <a:ahLst/>
            <a:cxnLst/>
            <a:rect l="l" t="t" r="r" b="b"/>
            <a:pathLst>
              <a:path w="381000" h="381000">
                <a:moveTo>
                  <a:pt x="149478" y="0"/>
                </a:moveTo>
                <a:lnTo>
                  <a:pt x="0" y="68579"/>
                </a:lnTo>
                <a:lnTo>
                  <a:pt x="134112" y="147827"/>
                </a:lnTo>
                <a:lnTo>
                  <a:pt x="88518" y="171196"/>
                </a:lnTo>
                <a:lnTo>
                  <a:pt x="215519" y="246761"/>
                </a:lnTo>
                <a:lnTo>
                  <a:pt x="176657" y="263144"/>
                </a:lnTo>
                <a:lnTo>
                  <a:pt x="381000" y="381000"/>
                </a:lnTo>
                <a:lnTo>
                  <a:pt x="260476" y="227075"/>
                </a:lnTo>
                <a:lnTo>
                  <a:pt x="292353" y="211836"/>
                </a:lnTo>
                <a:lnTo>
                  <a:pt x="194945" y="119887"/>
                </a:lnTo>
                <a:lnTo>
                  <a:pt x="226822" y="107187"/>
                </a:lnTo>
                <a:lnTo>
                  <a:pt x="149478" y="0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00" y="191069"/>
            <a:ext cx="67508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9" b="1">
                <a:solidFill>
                  <a:srgbClr val="20B1C8"/>
                </a:solidFill>
                <a:latin typeface="Constantia"/>
                <a:cs typeface="Constantia"/>
              </a:rPr>
              <a:t>Á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113840" y="191069"/>
            <a:ext cx="120589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dụng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335022" y="191069"/>
            <a:ext cx="8776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16960" y="191069"/>
            <a:ext cx="209423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ào</a:t>
            </a:r>
            <a:r>
              <a:rPr dirty="0" smtClean="0" baseline="3034" sz="5400" spc="-11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25109" y="191069"/>
            <a:ext cx="144774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HTML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90366" y="1965990"/>
            <a:ext cx="884655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Ex</a:t>
            </a:r>
            <a:r>
              <a:rPr dirty="0" smtClean="0" baseline="3034" sz="2700" spc="-25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r>
              <a:rPr dirty="0" smtClean="0" baseline="3034" sz="2700" spc="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nal</a:t>
            </a:r>
            <a:endParaRPr sz="1800">
              <a:latin typeface="Constantia"/>
              <a:cs typeface="Constantia"/>
            </a:endParaRPr>
          </a:p>
          <a:p>
            <a:pPr marL="26416" marR="14349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>
                <a:latin typeface="Constantia"/>
                <a:cs typeface="Constantia"/>
              </a:rPr>
              <a:t>CSS</a:t>
            </a:r>
            <a:r>
              <a:rPr dirty="0" smtClean="0" baseline="1517" sz="2700" spc="-9">
                <a:latin typeface="Constantia"/>
                <a:cs typeface="Constantia"/>
              </a:rPr>
              <a:t> </a:t>
            </a:r>
            <a:r>
              <a:rPr dirty="0" smtClean="0" baseline="1517" sz="2700" spc="-9">
                <a:latin typeface="Constantia"/>
                <a:cs typeface="Constantia"/>
              </a:rPr>
              <a:t>F</a:t>
            </a:r>
            <a:r>
              <a:rPr dirty="0" smtClean="0" baseline="1517" sz="2700" spc="0">
                <a:latin typeface="Constantia"/>
                <a:cs typeface="Constantia"/>
              </a:rPr>
              <a:t>i</a:t>
            </a:r>
            <a:r>
              <a:rPr dirty="0" smtClean="0" baseline="1517" sz="2700" spc="-4">
                <a:latin typeface="Constantia"/>
                <a:cs typeface="Constantia"/>
              </a:rPr>
              <a:t>l</a:t>
            </a:r>
            <a:r>
              <a:rPr dirty="0" smtClean="0" baseline="1517" sz="2700" spc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04536" y="1969209"/>
            <a:ext cx="2590520" cy="8152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746" marR="18332" algn="ctr">
              <a:lnSpc>
                <a:spcPts val="2030"/>
              </a:lnSpc>
              <a:spcBef>
                <a:spcPts val="101"/>
              </a:spcBef>
            </a:pP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Chỉ</a:t>
            </a:r>
            <a:r>
              <a:rPr dirty="0" smtClean="0" baseline="3034" sz="2700" spc="-4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cần</a:t>
            </a:r>
            <a:r>
              <a:rPr dirty="0" smtClean="0" baseline="3034" sz="2700" spc="-4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th</a:t>
            </a:r>
            <a:r>
              <a:rPr dirty="0" smtClean="0" baseline="3034" sz="2700" spc="-34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2700" spc="-5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220" sz="2700" spc="0">
                <a:solidFill>
                  <a:srgbClr val="FFFFFF"/>
                </a:solidFill>
                <a:latin typeface="Times New Roman"/>
                <a:cs typeface="Times New Roman"/>
              </a:rPr>
              <a:t>đổ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-4">
                <a:solidFill>
                  <a:srgbClr val="FFFFFF"/>
                </a:solidFill>
                <a:latin typeface="Constantia"/>
                <a:cs typeface="Constantia"/>
              </a:rPr>
              <a:t>ộ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27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du</a:t>
            </a:r>
            <a:r>
              <a:rPr dirty="0" smtClean="0" baseline="3034" sz="2700" spc="-9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  <a:p>
            <a:pPr algn="ctr">
              <a:lnSpc>
                <a:spcPts val="2150"/>
              </a:lnSpc>
              <a:spcBef>
                <a:spcPts val="5"/>
              </a:spcBef>
            </a:pPr>
            <a:r>
              <a:rPr dirty="0" smtClean="0" baseline="1517" sz="2700" spc="39">
                <a:solidFill>
                  <a:srgbClr val="FFFFFF"/>
                </a:solidFill>
                <a:latin typeface="Constantia"/>
                <a:cs typeface="Constantia"/>
              </a:rPr>
              <a:t>f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mtClean="0" baseline="1517" sz="2700" spc="-4">
                <a:solidFill>
                  <a:srgbClr val="FFFFFF"/>
                </a:solidFill>
                <a:latin typeface="Constantia"/>
                <a:cs typeface="Constantia"/>
              </a:rPr>
              <a:t>l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r>
              <a:rPr dirty="0" smtClean="0" baseline="1517" sz="2700" spc="-2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CS</a:t>
            </a:r>
            <a:r>
              <a:rPr dirty="0" smtClean="0" baseline="1517" sz="2700" spc="-4">
                <a:solidFill>
                  <a:srgbClr val="FFFFFF"/>
                </a:solidFill>
                <a:latin typeface="Constantia"/>
                <a:cs typeface="Constantia"/>
              </a:rPr>
              <a:t>S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,</a:t>
            </a:r>
            <a:r>
              <a:rPr dirty="0" smtClean="0" baseline="1517" sz="27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-25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oàn</a:t>
            </a:r>
            <a:r>
              <a:rPr dirty="0" smtClean="0" baseline="1517" sz="27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4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ộ</a:t>
            </a:r>
            <a:r>
              <a:rPr dirty="0" smtClean="0" baseline="1517" sz="2700" spc="-8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các</a:t>
            </a:r>
            <a:r>
              <a:rPr dirty="0" smtClean="0" baseline="1517" sz="2700" spc="-6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ang</a:t>
            </a:r>
            <a:endParaRPr sz="1800">
              <a:latin typeface="Constantia"/>
              <a:cs typeface="Constantia"/>
            </a:endParaRPr>
          </a:p>
          <a:p>
            <a:pPr marL="227298" marR="244265" algn="ctr">
              <a:lnSpc>
                <a:spcPts val="2170"/>
              </a:lnSpc>
              <a:spcBef>
                <a:spcPts val="1"/>
              </a:spcBef>
            </a:pPr>
            <a:r>
              <a:rPr dirty="0" smtClean="0" baseline="1517" sz="2700" spc="-44">
                <a:solidFill>
                  <a:srgbClr val="FFFFFF"/>
                </a:solidFill>
                <a:latin typeface="Constantia"/>
                <a:cs typeface="Constantia"/>
              </a:rPr>
              <a:t>w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eb</a:t>
            </a:r>
            <a:r>
              <a:rPr dirty="0" smtClean="0" baseline="1517" sz="2700" spc="-8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sẽ</a:t>
            </a:r>
            <a:r>
              <a:rPr dirty="0" smtClean="0" baseline="1517" sz="2700" spc="-5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610" sz="2700" spc="0">
                <a:solidFill>
                  <a:srgbClr val="FFFFFF"/>
                </a:solidFill>
                <a:latin typeface="Times New Roman"/>
                <a:cs typeface="Times New Roman"/>
              </a:rPr>
              <a:t>đư</a:t>
            </a:r>
            <a:r>
              <a:rPr dirty="0" smtClean="0" baseline="1610" sz="2700" spc="-9">
                <a:solidFill>
                  <a:srgbClr val="FFFFFF"/>
                </a:solidFill>
                <a:latin typeface="Times New Roman"/>
                <a:cs typeface="Times New Roman"/>
              </a:rPr>
              <a:t>ợ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c</a:t>
            </a:r>
            <a:r>
              <a:rPr dirty="0" smtClean="0" baseline="1517" sz="2700" spc="-8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cập</a:t>
            </a:r>
            <a:r>
              <a:rPr dirty="0" smtClean="0" baseline="1517" sz="2700" spc="-5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nhật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13175" y="5943325"/>
            <a:ext cx="857962" cy="25399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29">
                <a:latin typeface="Constantia"/>
                <a:cs typeface="Constantia"/>
              </a:rPr>
              <a:t>W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r>
              <a:rPr dirty="0" smtClean="0" baseline="3034" sz="2700" spc="4">
                <a:latin typeface="Constantia"/>
                <a:cs typeface="Constantia"/>
              </a:rPr>
              <a:t>b</a:t>
            </a:r>
            <a:r>
              <a:rPr dirty="0" smtClean="0" baseline="3034" sz="2700" spc="0">
                <a:latin typeface="Constantia"/>
                <a:cs typeface="Constantia"/>
              </a:rPr>
              <a:t>si</a:t>
            </a:r>
            <a:r>
              <a:rPr dirty="0" smtClean="0" baseline="3034" sz="2700" spc="-25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54872" y="6504716"/>
            <a:ext cx="20525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735836" y="1295400"/>
            <a:ext cx="3339084" cy="73304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023360" y="2484120"/>
            <a:ext cx="3768851" cy="73304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996439" y="3078479"/>
            <a:ext cx="1382267" cy="73304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438388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Sử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dụng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oat</a:t>
            </a:r>
            <a:r>
              <a:rPr dirty="0" smtClean="0" baseline="3034" sz="5400" spc="-1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43678" y="191069"/>
            <a:ext cx="8776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32985" y="1432893"/>
            <a:ext cx="3249126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ể</a:t>
            </a:r>
            <a:r>
              <a:rPr dirty="0" smtClean="0" baseline="2229" sz="3900" spc="-79">
                <a:latin typeface="Times New Roman"/>
                <a:cs typeface="Times New Roman"/>
              </a:rPr>
              <a:t> </a:t>
            </a:r>
            <a:r>
              <a:rPr dirty="0" smtClean="0" baseline="2100" sz="3900" spc="-25">
                <a:latin typeface="Constantia"/>
                <a:cs typeface="Constantia"/>
              </a:rPr>
              <a:t>x</a:t>
            </a:r>
            <a:r>
              <a:rPr dirty="0" smtClean="0" baseline="2100" sz="3900" spc="-50">
                <a:latin typeface="Constantia"/>
                <a:cs typeface="Constantia"/>
              </a:rPr>
              <a:t>â</a:t>
            </a:r>
            <a:r>
              <a:rPr dirty="0" smtClean="0" baseline="2100" sz="3900" spc="0">
                <a:latin typeface="Constantia"/>
                <a:cs typeface="Constantia"/>
              </a:rPr>
              <a:t>y</a:t>
            </a:r>
            <a:r>
              <a:rPr dirty="0" smtClean="0" baseline="2100" sz="3900" spc="-1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dựng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44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ang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-54">
                <a:latin typeface="Constantia"/>
                <a:cs typeface="Constantia"/>
              </a:rPr>
              <a:t>w</a:t>
            </a:r>
            <a:r>
              <a:rPr dirty="0" smtClean="0" baseline="2100" sz="3900" spc="0">
                <a:latin typeface="Constantia"/>
                <a:cs typeface="Constantia"/>
              </a:rPr>
              <a:t>eb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4289551" cy="9536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Float</a:t>
            </a:r>
            <a:r>
              <a:rPr dirty="0" smtClean="0" baseline="3150" sz="3900" spc="-8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là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solidFill>
                  <a:srgbClr val="FF0000"/>
                </a:solidFill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solidFill>
                  <a:srgbClr val="FF0000"/>
                </a:solidFill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solidFill>
                  <a:srgbClr val="FF0000"/>
                </a:solidFill>
                <a:latin typeface="Constantia"/>
                <a:cs typeface="Constantia"/>
              </a:rPr>
              <a:t>ộc</a:t>
            </a:r>
            <a:r>
              <a:rPr dirty="0" smtClean="0" baseline="3150" sz="3900" spc="-11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solidFill>
                  <a:srgbClr val="FF0000"/>
                </a:solidFill>
                <a:latin typeface="Constantia"/>
                <a:cs typeface="Constantia"/>
              </a:rPr>
              <a:t>tính</a:t>
            </a:r>
            <a:r>
              <a:rPr dirty="0" smtClean="0" baseline="3150" sz="3900" spc="-5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solidFill>
                  <a:srgbClr val="FF0000"/>
                </a:solidFill>
                <a:latin typeface="Constantia"/>
                <a:cs typeface="Constantia"/>
              </a:rPr>
              <a:t>nền</a:t>
            </a:r>
            <a:r>
              <a:rPr dirty="0" smtClean="0" baseline="3150" sz="3900" spc="-6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solidFill>
                  <a:srgbClr val="FF0000"/>
                </a:solidFill>
                <a:latin typeface="Constantia"/>
                <a:cs typeface="Constantia"/>
              </a:rPr>
              <a:t>tảng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370"/>
              </a:spcBef>
            </a:pP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ần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CSS.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2621994"/>
            <a:ext cx="8330221" cy="27520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Dùng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</a:t>
            </a:r>
            <a:r>
              <a:rPr dirty="0" smtClean="0" baseline="2100" sz="3900" spc="9">
                <a:latin typeface="Constantia"/>
                <a:cs typeface="Constantia"/>
              </a:rPr>
              <a:t>u</a:t>
            </a:r>
            <a:r>
              <a:rPr dirty="0" smtClean="0" baseline="2100" sz="3900" spc="0">
                <a:latin typeface="Constantia"/>
                <a:cs typeface="Constantia"/>
              </a:rPr>
              <a:t>ộc</a:t>
            </a:r>
            <a:r>
              <a:rPr dirty="0" smtClean="0" baseline="2100" sz="3900" spc="-1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tính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50">
                <a:latin typeface="Constantia"/>
                <a:cs typeface="Constantia"/>
              </a:rPr>
              <a:t>à</a:t>
            </a:r>
            <a:r>
              <a:rPr dirty="0" smtClean="0" baseline="2100" sz="3900" spc="0">
                <a:latin typeface="Constantia"/>
                <a:cs typeface="Constantia"/>
              </a:rPr>
              <a:t>y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ể</a:t>
            </a:r>
            <a:r>
              <a:rPr dirty="0" smtClean="0" baseline="2229" sz="3900" spc="-7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canh</a:t>
            </a:r>
            <a:r>
              <a:rPr dirty="0" smtClean="0" baseline="2100" sz="3900" spc="-10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chỉnh</a:t>
            </a:r>
            <a:r>
              <a:rPr dirty="0" smtClean="0" baseline="2100" sz="3900" spc="-10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gi</a:t>
            </a:r>
            <a:r>
              <a:rPr dirty="0" smtClean="0" baseline="2100" sz="3900" spc="-14">
                <a:solidFill>
                  <a:srgbClr val="FF0000"/>
                </a:solidFill>
                <a:latin typeface="Constantia"/>
                <a:cs typeface="Constantia"/>
              </a:rPr>
              <a:t>ó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ng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hàng</a:t>
            </a:r>
            <a:r>
              <a:rPr dirty="0" smtClean="0" baseline="2100" sz="3900" spc="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ima</a:t>
            </a:r>
            <a:r>
              <a:rPr dirty="0" smtClean="0" baseline="2100" sz="3900" spc="-69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e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1"/>
              </a:spcBef>
            </a:pPr>
            <a:r>
              <a:rPr dirty="0" smtClean="0" sz="2600" spc="-25">
                <a:latin typeface="Constantia"/>
                <a:cs typeface="Constantia"/>
              </a:rPr>
              <a:t>x</a:t>
            </a:r>
            <a:r>
              <a:rPr dirty="0" smtClean="0" sz="2600" spc="-50">
                <a:latin typeface="Constantia"/>
                <a:cs typeface="Constantia"/>
              </a:rPr>
              <a:t>â</a:t>
            </a:r>
            <a:r>
              <a:rPr dirty="0" smtClean="0" sz="2600" spc="0">
                <a:latin typeface="Constantia"/>
                <a:cs typeface="Constantia"/>
              </a:rPr>
              <a:t>y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dựng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dirty="0" smtClean="0" sz="2600" spc="-5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dirty="0" smtClean="0" sz="2600" spc="-64">
                <a:solidFill>
                  <a:srgbClr val="FF0000"/>
                </a:solidFill>
                <a:latin typeface="Constantia"/>
                <a:cs typeface="Constantia"/>
              </a:rPr>
              <a:t>y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out</a:t>
            </a:r>
            <a:r>
              <a:rPr dirty="0" smtClean="0" sz="2600" spc="-125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phân</a:t>
            </a:r>
            <a:r>
              <a:rPr dirty="0" smtClean="0" sz="2600" spc="-10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chia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thành</a:t>
            </a:r>
            <a:r>
              <a:rPr dirty="0" smtClean="0" sz="2600" spc="-29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hiều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ột</a:t>
            </a:r>
            <a:endParaRPr sz="2600">
              <a:latin typeface="Constantia"/>
              <a:cs typeface="Constantia"/>
            </a:endParaRPr>
          </a:p>
          <a:p>
            <a:pPr marL="287019" marR="107940" indent="-274319">
              <a:lnSpc>
                <a:spcPts val="3241"/>
              </a:lnSpc>
              <a:spcBef>
                <a:spcPts val="1508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Float: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Constantia"/>
                <a:cs typeface="Constantia"/>
              </a:rPr>
              <a:t>“</a:t>
            </a:r>
            <a:r>
              <a:rPr dirty="0" smtClean="0" sz="2600" spc="-4" i="1">
                <a:latin typeface="Constantia"/>
                <a:cs typeface="Constantia"/>
              </a:rPr>
              <a:t>q</a:t>
            </a:r>
            <a:r>
              <a:rPr dirty="0" smtClean="0" sz="2600" spc="0" i="1">
                <a:latin typeface="Constantia"/>
                <a:cs typeface="Constantia"/>
              </a:rPr>
              <a:t>uy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4" i="1">
                <a:latin typeface="Times New Roman"/>
                <a:cs typeface="Times New Roman"/>
              </a:rPr>
              <a:t>đ</a:t>
            </a:r>
            <a:r>
              <a:rPr dirty="0" smtClean="0" sz="2600" spc="0" i="1">
                <a:latin typeface="Times New Roman"/>
                <a:cs typeface="Times New Roman"/>
              </a:rPr>
              <a:t>ị</a:t>
            </a:r>
            <a:r>
              <a:rPr dirty="0" smtClean="0" sz="2600" spc="0" i="1">
                <a:latin typeface="Constantia"/>
                <a:cs typeface="Constantia"/>
              </a:rPr>
              <a:t>nh</a:t>
            </a:r>
            <a:r>
              <a:rPr dirty="0" smtClean="0" sz="2600" spc="-14" i="1">
                <a:latin typeface="Constantia"/>
                <a:cs typeface="Constantia"/>
              </a:rPr>
              <a:t> </a:t>
            </a:r>
            <a:r>
              <a:rPr dirty="0" smtClean="0" sz="2600" spc="-29" i="1">
                <a:latin typeface="Constantia"/>
                <a:cs typeface="Constantia"/>
              </a:rPr>
              <a:t>x</a:t>
            </a:r>
            <a:r>
              <a:rPr dirty="0" smtClean="0" sz="2600" spc="0" i="1">
                <a:latin typeface="Constantia"/>
                <a:cs typeface="Constantia"/>
              </a:rPr>
              <a:t>em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một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hộp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-19" i="1">
                <a:latin typeface="Constantia"/>
                <a:cs typeface="Constantia"/>
              </a:rPr>
              <a:t>c</a:t>
            </a:r>
            <a:r>
              <a:rPr dirty="0" smtClean="0" sz="2600" spc="0" i="1">
                <a:latin typeface="Constantia"/>
                <a:cs typeface="Constantia"/>
              </a:rPr>
              <a:t>ó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4" i="1">
                <a:latin typeface="Times New Roman"/>
                <a:cs typeface="Times New Roman"/>
              </a:rPr>
              <a:t>đ</a:t>
            </a:r>
            <a:r>
              <a:rPr dirty="0" smtClean="0" sz="2600" spc="0" i="1">
                <a:latin typeface="Times New Roman"/>
                <a:cs typeface="Times New Roman"/>
              </a:rPr>
              <a:t>ộ</a:t>
            </a:r>
            <a:r>
              <a:rPr dirty="0" smtClean="0" sz="2600" spc="-44" i="1">
                <a:latin typeface="Times New Roman"/>
                <a:cs typeface="Times New Roman"/>
              </a:rPr>
              <a:t> </a:t>
            </a:r>
            <a:r>
              <a:rPr dirty="0" smtClean="0" sz="2600" spc="-25" i="1">
                <a:latin typeface="Constantia"/>
                <a:cs typeface="Constantia"/>
              </a:rPr>
              <a:t>r</a:t>
            </a:r>
            <a:r>
              <a:rPr dirty="0" smtClean="0" sz="2600" spc="0" i="1">
                <a:latin typeface="Constantia"/>
                <a:cs typeface="Constantia"/>
              </a:rPr>
              <a:t>ộng</a:t>
            </a:r>
            <a:r>
              <a:rPr dirty="0" smtClean="0" sz="2600" spc="-9" i="1">
                <a:latin typeface="Constantia"/>
                <a:cs typeface="Constantia"/>
              </a:rPr>
              <a:t> </a:t>
            </a:r>
            <a:r>
              <a:rPr dirty="0" smtClean="0" sz="2600" spc="-29" i="1">
                <a:latin typeface="Constantia"/>
                <a:cs typeface="Constantia"/>
              </a:rPr>
              <a:t>x</a:t>
            </a:r>
            <a:r>
              <a:rPr dirty="0" smtClean="0" sz="2600" spc="0" i="1">
                <a:latin typeface="Constantia"/>
                <a:cs typeface="Constantia"/>
              </a:rPr>
              <a:t>ác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4" i="1">
                <a:latin typeface="Times New Roman"/>
                <a:cs typeface="Times New Roman"/>
              </a:rPr>
              <a:t>đ</a:t>
            </a:r>
            <a:r>
              <a:rPr dirty="0" smtClean="0" sz="2600" spc="-4" i="1">
                <a:latin typeface="Times New Roman"/>
                <a:cs typeface="Times New Roman"/>
              </a:rPr>
              <a:t>ị</a:t>
            </a:r>
            <a:r>
              <a:rPr dirty="0" smtClean="0" sz="2600" spc="0" i="1">
                <a:latin typeface="Constantia"/>
                <a:cs typeface="Constantia"/>
              </a:rPr>
              <a:t>nh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sẽ</a:t>
            </a:r>
            <a:r>
              <a:rPr dirty="0" smtClean="0" sz="2600" spc="-14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t</a:t>
            </a:r>
            <a:r>
              <a:rPr dirty="0" smtClean="0" sz="2600" spc="-25" i="1">
                <a:latin typeface="Constantia"/>
                <a:cs typeface="Constantia"/>
              </a:rPr>
              <a:t>r</a:t>
            </a:r>
            <a:r>
              <a:rPr dirty="0" smtClean="0" sz="2600" spc="0" i="1">
                <a:latin typeface="Constantia"/>
                <a:cs typeface="Constantia"/>
              </a:rPr>
              <a:t>ôi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endParaRPr sz="2600">
              <a:latin typeface="Constantia"/>
              <a:cs typeface="Constantia"/>
            </a:endParaRPr>
          </a:p>
          <a:p>
            <a:pPr marL="287019" marR="107940">
              <a:lnSpc>
                <a:spcPts val="3173"/>
              </a:lnSpc>
              <a:spcBef>
                <a:spcPts val="1539"/>
              </a:spcBef>
            </a:pPr>
            <a:r>
              <a:rPr dirty="0" smtClean="0" sz="2600" spc="0" i="1">
                <a:latin typeface="Constantia"/>
                <a:cs typeface="Constantia"/>
              </a:rPr>
              <a:t>nổi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(</a:t>
            </a:r>
            <a:r>
              <a:rPr dirty="0" smtClean="0" sz="2600" spc="-354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f</a:t>
            </a:r>
            <a:r>
              <a:rPr dirty="0" smtClean="0" sz="2600" spc="-414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loa</a:t>
            </a:r>
            <a:r>
              <a:rPr dirty="0" smtClean="0" sz="2600" spc="-9" i="1">
                <a:latin typeface="Constantia"/>
                <a:cs typeface="Constantia"/>
              </a:rPr>
              <a:t>t</a:t>
            </a:r>
            <a:r>
              <a:rPr dirty="0" smtClean="0" sz="2600" spc="0" i="1">
                <a:latin typeface="Constantia"/>
                <a:cs typeface="Constantia"/>
              </a:rPr>
              <a:t>)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h</a:t>
            </a:r>
            <a:r>
              <a:rPr dirty="0" smtClean="0" sz="2600" spc="-14" i="1">
                <a:latin typeface="Constantia"/>
                <a:cs typeface="Constantia"/>
              </a:rPr>
              <a:t>a</a:t>
            </a:r>
            <a:r>
              <a:rPr dirty="0" smtClean="0" sz="2600" spc="0" i="1">
                <a:latin typeface="Constantia"/>
                <a:cs typeface="Constantia"/>
              </a:rPr>
              <a:t>y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9" i="1">
                <a:latin typeface="Constantia"/>
                <a:cs typeface="Constantia"/>
              </a:rPr>
              <a:t>d</a:t>
            </a:r>
            <a:r>
              <a:rPr dirty="0" smtClean="0" sz="2600" spc="0" i="1">
                <a:latin typeface="Constantia"/>
                <a:cs typeface="Constantia"/>
              </a:rPr>
              <a:t>i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-39" i="1">
                <a:latin typeface="Constantia"/>
                <a:cs typeface="Constantia"/>
              </a:rPr>
              <a:t>c</a:t>
            </a:r>
            <a:r>
              <a:rPr dirty="0" smtClean="0" sz="2600" spc="0" i="1">
                <a:latin typeface="Constantia"/>
                <a:cs typeface="Constantia"/>
              </a:rPr>
              <a:t>hu</a:t>
            </a:r>
            <a:r>
              <a:rPr dirty="0" smtClean="0" sz="2600" spc="-59" i="1">
                <a:latin typeface="Constantia"/>
                <a:cs typeface="Constantia"/>
              </a:rPr>
              <a:t>y</a:t>
            </a:r>
            <a:r>
              <a:rPr dirty="0" smtClean="0" sz="2600" spc="0" i="1">
                <a:latin typeface="Constantia"/>
                <a:cs typeface="Constantia"/>
              </a:rPr>
              <a:t>ển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về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bên</a:t>
            </a:r>
            <a:r>
              <a:rPr dirty="0" smtClean="0" sz="2600" spc="-4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t</a:t>
            </a:r>
            <a:r>
              <a:rPr dirty="0" smtClean="0" sz="2600" spc="-34" i="1">
                <a:latin typeface="Constantia"/>
                <a:cs typeface="Constantia"/>
              </a:rPr>
              <a:t>r</a:t>
            </a:r>
            <a:r>
              <a:rPr dirty="0" smtClean="0" sz="2600" spc="0" i="1">
                <a:latin typeface="Constantia"/>
                <a:cs typeface="Constantia"/>
              </a:rPr>
              <a:t>ái,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-19" i="1">
                <a:latin typeface="Constantia"/>
                <a:cs typeface="Constantia"/>
              </a:rPr>
              <a:t>p</a:t>
            </a:r>
            <a:r>
              <a:rPr dirty="0" smtClean="0" sz="2600" spc="0" i="1">
                <a:latin typeface="Constantia"/>
                <a:cs typeface="Constantia"/>
              </a:rPr>
              <a:t>h</a:t>
            </a:r>
            <a:r>
              <a:rPr dirty="0" smtClean="0" sz="2600" spc="-9" i="1">
                <a:latin typeface="Constantia"/>
                <a:cs typeface="Constantia"/>
              </a:rPr>
              <a:t>ả</a:t>
            </a:r>
            <a:r>
              <a:rPr dirty="0" smtClean="0" sz="2600" spc="0" i="1">
                <a:latin typeface="Constantia"/>
                <a:cs typeface="Constantia"/>
              </a:rPr>
              <a:t>i</a:t>
            </a:r>
            <a:r>
              <a:rPr dirty="0" smtClean="0" sz="2600" spc="9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so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-39" i="1">
                <a:latin typeface="Constantia"/>
                <a:cs typeface="Constantia"/>
              </a:rPr>
              <a:t>v</a:t>
            </a:r>
            <a:r>
              <a:rPr dirty="0" smtClean="0" sz="2600" spc="0" i="1">
                <a:latin typeface="Constantia"/>
                <a:cs typeface="Constantia"/>
              </a:rPr>
              <a:t>ới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n</a:t>
            </a:r>
            <a:r>
              <a:rPr dirty="0" smtClean="0" sz="2600" spc="9" i="1">
                <a:latin typeface="Constantia"/>
                <a:cs typeface="Constantia"/>
              </a:rPr>
              <a:t>ộ</a:t>
            </a:r>
            <a:r>
              <a:rPr dirty="0" smtClean="0" sz="2600" spc="0" i="1">
                <a:latin typeface="Constantia"/>
                <a:cs typeface="Constantia"/>
              </a:rPr>
              <a:t>i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507"/>
              </a:spcBef>
            </a:pPr>
            <a:r>
              <a:rPr dirty="0" smtClean="0" sz="2600" spc="0" i="1">
                <a:latin typeface="Constantia"/>
                <a:cs typeface="Constantia"/>
              </a:rPr>
              <a:t>dung</a:t>
            </a:r>
            <a:r>
              <a:rPr dirty="0" smtClean="0" sz="2600" spc="0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bao</a:t>
            </a:r>
            <a:r>
              <a:rPr dirty="0" smtClean="0" sz="2600" spc="-14" i="1">
                <a:latin typeface="Constantia"/>
                <a:cs typeface="Constantia"/>
              </a:rPr>
              <a:t> </a:t>
            </a:r>
            <a:r>
              <a:rPr dirty="0" smtClean="0" sz="2600" spc="-9" i="1">
                <a:latin typeface="Constantia"/>
                <a:cs typeface="Constantia"/>
              </a:rPr>
              <a:t>q</a:t>
            </a:r>
            <a:r>
              <a:rPr dirty="0" smtClean="0" sz="2600" spc="0" i="1">
                <a:latin typeface="Constantia"/>
                <a:cs typeface="Constantia"/>
              </a:rPr>
              <a:t>uanh</a:t>
            </a:r>
            <a:r>
              <a:rPr dirty="0" smtClean="0" sz="2600" spc="-24" i="1">
                <a:latin typeface="Constantia"/>
                <a:cs typeface="Constantia"/>
              </a:rPr>
              <a:t> </a:t>
            </a:r>
            <a:r>
              <a:rPr dirty="0" smtClean="0" sz="2600" spc="0" i="1">
                <a:latin typeface="Constantia"/>
                <a:cs typeface="Constantia"/>
              </a:rPr>
              <a:t>n</a:t>
            </a:r>
            <a:r>
              <a:rPr dirty="0" smtClean="0" sz="2600" spc="9" i="1">
                <a:latin typeface="Constantia"/>
                <a:cs typeface="Constantia"/>
              </a:rPr>
              <a:t>ó</a:t>
            </a:r>
            <a:r>
              <a:rPr dirty="0" smtClean="0" sz="2600" spc="4">
                <a:latin typeface="Constantia"/>
                <a:cs typeface="Constantia"/>
              </a:rPr>
              <a:t>!”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37524" y="6504716"/>
            <a:ext cx="32292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110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98576" y="1978152"/>
            <a:ext cx="455676" cy="5151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998219" y="1886712"/>
            <a:ext cx="926592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98576" y="2526791"/>
            <a:ext cx="455676" cy="515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998219" y="2435352"/>
            <a:ext cx="1121664" cy="67970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98576" y="3075432"/>
            <a:ext cx="455676" cy="515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98219" y="2983991"/>
            <a:ext cx="1117092" cy="6797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493774" y="3779774"/>
            <a:ext cx="6232525" cy="2574988"/>
          </a:xfrm>
          <a:custGeom>
            <a:avLst/>
            <a:gdLst/>
            <a:ahLst/>
            <a:cxnLst/>
            <a:rect l="l" t="t" r="r" b="b"/>
            <a:pathLst>
              <a:path w="6232525" h="2574988">
                <a:moveTo>
                  <a:pt x="60325" y="2514663"/>
                </a:moveTo>
                <a:lnTo>
                  <a:pt x="48259" y="2526728"/>
                </a:lnTo>
                <a:lnTo>
                  <a:pt x="6184265" y="2526728"/>
                </a:lnTo>
                <a:lnTo>
                  <a:pt x="60325" y="2514663"/>
                </a:lnTo>
                <a:close/>
              </a:path>
              <a:path w="6232525" h="2574988">
                <a:moveTo>
                  <a:pt x="460" y="2550085"/>
                </a:moveTo>
                <a:lnTo>
                  <a:pt x="5991" y="2562828"/>
                </a:lnTo>
                <a:lnTo>
                  <a:pt x="16467" y="2571675"/>
                </a:lnTo>
                <a:lnTo>
                  <a:pt x="30225" y="2574988"/>
                </a:lnTo>
                <a:lnTo>
                  <a:pt x="6202426" y="2574988"/>
                </a:lnTo>
                <a:lnTo>
                  <a:pt x="36194" y="2538793"/>
                </a:lnTo>
                <a:lnTo>
                  <a:pt x="36194" y="36194"/>
                </a:lnTo>
                <a:lnTo>
                  <a:pt x="6196330" y="36194"/>
                </a:lnTo>
                <a:lnTo>
                  <a:pt x="6202426" y="0"/>
                </a:lnTo>
                <a:lnTo>
                  <a:pt x="30225" y="0"/>
                </a:lnTo>
                <a:lnTo>
                  <a:pt x="24922" y="468"/>
                </a:lnTo>
                <a:lnTo>
                  <a:pt x="12182" y="6008"/>
                </a:lnTo>
                <a:lnTo>
                  <a:pt x="3322" y="16480"/>
                </a:lnTo>
                <a:lnTo>
                  <a:pt x="0" y="30225"/>
                </a:lnTo>
                <a:lnTo>
                  <a:pt x="0" y="2544826"/>
                </a:lnTo>
                <a:lnTo>
                  <a:pt x="460" y="2550085"/>
                </a:lnTo>
                <a:close/>
              </a:path>
              <a:path w="6232525" h="2574988">
                <a:moveTo>
                  <a:pt x="6196330" y="36194"/>
                </a:moveTo>
                <a:lnTo>
                  <a:pt x="6196330" y="2538793"/>
                </a:lnTo>
                <a:lnTo>
                  <a:pt x="36194" y="2538793"/>
                </a:lnTo>
                <a:lnTo>
                  <a:pt x="6202426" y="2574988"/>
                </a:lnTo>
                <a:lnTo>
                  <a:pt x="6207591" y="2574546"/>
                </a:lnTo>
                <a:lnTo>
                  <a:pt x="6220353" y="2569058"/>
                </a:lnTo>
                <a:lnTo>
                  <a:pt x="6229209" y="2558602"/>
                </a:lnTo>
                <a:lnTo>
                  <a:pt x="6232525" y="2544826"/>
                </a:lnTo>
                <a:lnTo>
                  <a:pt x="6232525" y="30225"/>
                </a:lnTo>
                <a:lnTo>
                  <a:pt x="6232076" y="25011"/>
                </a:lnTo>
                <a:lnTo>
                  <a:pt x="6226596" y="12229"/>
                </a:lnTo>
                <a:lnTo>
                  <a:pt x="6216170" y="3335"/>
                </a:lnTo>
                <a:lnTo>
                  <a:pt x="6202426" y="0"/>
                </a:lnTo>
                <a:lnTo>
                  <a:pt x="6196330" y="36194"/>
                </a:lnTo>
                <a:close/>
              </a:path>
              <a:path w="6232525" h="2574988">
                <a:moveTo>
                  <a:pt x="48259" y="2526728"/>
                </a:moveTo>
                <a:lnTo>
                  <a:pt x="60325" y="2514663"/>
                </a:lnTo>
                <a:lnTo>
                  <a:pt x="60325" y="60325"/>
                </a:lnTo>
                <a:lnTo>
                  <a:pt x="6172200" y="60325"/>
                </a:lnTo>
                <a:lnTo>
                  <a:pt x="6172200" y="2514663"/>
                </a:lnTo>
                <a:lnTo>
                  <a:pt x="60325" y="2514663"/>
                </a:lnTo>
                <a:lnTo>
                  <a:pt x="6184265" y="2526728"/>
                </a:lnTo>
                <a:lnTo>
                  <a:pt x="6184265" y="48259"/>
                </a:lnTo>
                <a:lnTo>
                  <a:pt x="48259" y="48259"/>
                </a:lnTo>
                <a:lnTo>
                  <a:pt x="48259" y="2526728"/>
                </a:lnTo>
                <a:close/>
              </a:path>
            </a:pathLst>
          </a:custGeom>
          <a:solidFill>
            <a:srgbClr val="0850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678039" y="3815969"/>
            <a:ext cx="12064" cy="2502598"/>
          </a:xfrm>
          <a:custGeom>
            <a:avLst/>
            <a:gdLst/>
            <a:ahLst/>
            <a:cxnLst/>
            <a:rect l="l" t="t" r="r" b="b"/>
            <a:pathLst>
              <a:path w="12064" h="2502598">
                <a:moveTo>
                  <a:pt x="0" y="2502598"/>
                </a:moveTo>
                <a:lnTo>
                  <a:pt x="12064" y="2502598"/>
                </a:lnTo>
                <a:lnTo>
                  <a:pt x="12064" y="0"/>
                </a:lnTo>
                <a:lnTo>
                  <a:pt x="0" y="0"/>
                </a:lnTo>
                <a:lnTo>
                  <a:pt x="0" y="2502598"/>
                </a:lnTo>
                <a:close/>
              </a:path>
            </a:pathLst>
          </a:custGeom>
          <a:solidFill>
            <a:srgbClr val="0850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1529969" y="3815969"/>
            <a:ext cx="12065" cy="2502598"/>
          </a:xfrm>
          <a:custGeom>
            <a:avLst/>
            <a:gdLst/>
            <a:ahLst/>
            <a:cxnLst/>
            <a:rect l="l" t="t" r="r" b="b"/>
            <a:pathLst>
              <a:path w="12065" h="2502598">
                <a:moveTo>
                  <a:pt x="0" y="2502598"/>
                </a:moveTo>
                <a:lnTo>
                  <a:pt x="12065" y="2502598"/>
                </a:lnTo>
                <a:lnTo>
                  <a:pt x="12065" y="0"/>
                </a:lnTo>
                <a:lnTo>
                  <a:pt x="0" y="0"/>
                </a:lnTo>
                <a:lnTo>
                  <a:pt x="0" y="2502598"/>
                </a:lnTo>
                <a:close/>
              </a:path>
            </a:pathLst>
          </a:custGeom>
          <a:solidFill>
            <a:srgbClr val="0850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7665974" y="3828033"/>
            <a:ext cx="12065" cy="2478468"/>
          </a:xfrm>
          <a:custGeom>
            <a:avLst/>
            <a:gdLst/>
            <a:ahLst/>
            <a:cxnLst/>
            <a:rect l="l" t="t" r="r" b="b"/>
            <a:pathLst>
              <a:path w="12065" h="2478468">
                <a:moveTo>
                  <a:pt x="0" y="2478468"/>
                </a:moveTo>
                <a:lnTo>
                  <a:pt x="12065" y="2478468"/>
                </a:lnTo>
                <a:lnTo>
                  <a:pt x="12065" y="0"/>
                </a:lnTo>
                <a:lnTo>
                  <a:pt x="0" y="0"/>
                </a:lnTo>
                <a:lnTo>
                  <a:pt x="0" y="2478468"/>
                </a:lnTo>
                <a:close/>
              </a:path>
            </a:pathLst>
          </a:custGeom>
          <a:solidFill>
            <a:srgbClr val="0850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542034" y="3828033"/>
            <a:ext cx="12065" cy="2478468"/>
          </a:xfrm>
          <a:custGeom>
            <a:avLst/>
            <a:gdLst/>
            <a:ahLst/>
            <a:cxnLst/>
            <a:rect l="l" t="t" r="r" b="b"/>
            <a:pathLst>
              <a:path w="12065" h="2478468">
                <a:moveTo>
                  <a:pt x="0" y="2478468"/>
                </a:moveTo>
                <a:lnTo>
                  <a:pt x="12065" y="2478468"/>
                </a:lnTo>
                <a:lnTo>
                  <a:pt x="12065" y="0"/>
                </a:lnTo>
                <a:lnTo>
                  <a:pt x="0" y="0"/>
                </a:lnTo>
                <a:lnTo>
                  <a:pt x="0" y="2478468"/>
                </a:lnTo>
                <a:close/>
              </a:path>
            </a:pathLst>
          </a:custGeom>
          <a:solidFill>
            <a:srgbClr val="0850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1554099" y="3840099"/>
            <a:ext cx="6111875" cy="2454338"/>
          </a:xfrm>
          <a:custGeom>
            <a:avLst/>
            <a:gdLst/>
            <a:ahLst/>
            <a:cxnLst/>
            <a:rect l="l" t="t" r="r" b="b"/>
            <a:pathLst>
              <a:path w="6111875" h="2454338">
                <a:moveTo>
                  <a:pt x="0" y="2454338"/>
                </a:moveTo>
                <a:lnTo>
                  <a:pt x="6111875" y="2454338"/>
                </a:lnTo>
                <a:lnTo>
                  <a:pt x="6111875" y="0"/>
                </a:lnTo>
                <a:lnTo>
                  <a:pt x="0" y="0"/>
                </a:lnTo>
                <a:lnTo>
                  <a:pt x="0" y="2454338"/>
                </a:lnTo>
                <a:close/>
              </a:path>
            </a:pathLst>
          </a:custGeom>
          <a:solidFill>
            <a:srgbClr val="085091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1539240" y="3863340"/>
            <a:ext cx="3246120" cy="149352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665476" y="4532376"/>
            <a:ext cx="1222248" cy="68884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743200" y="4572000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266700"/>
                </a:moveTo>
                <a:lnTo>
                  <a:pt x="266700" y="533400"/>
                </a:lnTo>
                <a:lnTo>
                  <a:pt x="266700" y="400050"/>
                </a:lnTo>
                <a:lnTo>
                  <a:pt x="1066800" y="400050"/>
                </a:lnTo>
                <a:lnTo>
                  <a:pt x="1066800" y="133350"/>
                </a:lnTo>
                <a:lnTo>
                  <a:pt x="266700" y="133350"/>
                </a:lnTo>
                <a:lnTo>
                  <a:pt x="266700" y="0"/>
                </a:lnTo>
                <a:lnTo>
                  <a:pt x="0" y="26670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2743200" y="4572000"/>
            <a:ext cx="1066800" cy="533400"/>
          </a:xfrm>
          <a:custGeom>
            <a:avLst/>
            <a:gdLst/>
            <a:ahLst/>
            <a:cxnLst/>
            <a:rect l="l" t="t" r="r" b="b"/>
            <a:pathLst>
              <a:path w="1066800" h="533400">
                <a:moveTo>
                  <a:pt x="0" y="266700"/>
                </a:moveTo>
                <a:lnTo>
                  <a:pt x="266700" y="0"/>
                </a:lnTo>
                <a:lnTo>
                  <a:pt x="266700" y="133350"/>
                </a:lnTo>
                <a:lnTo>
                  <a:pt x="1066800" y="133350"/>
                </a:lnTo>
                <a:lnTo>
                  <a:pt x="1066800" y="400050"/>
                </a:lnTo>
                <a:lnTo>
                  <a:pt x="266700" y="400050"/>
                </a:lnTo>
                <a:lnTo>
                  <a:pt x="266700" y="533400"/>
                </a:lnTo>
                <a:lnTo>
                  <a:pt x="0" y="26670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1539240" y="5311140"/>
            <a:ext cx="6141720" cy="1036319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871972" y="4696968"/>
            <a:ext cx="676655" cy="89154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5943600" y="4724400"/>
            <a:ext cx="533400" cy="762000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5943600" y="4724400"/>
            <a:ext cx="533400" cy="762000"/>
          </a:xfrm>
          <a:custGeom>
            <a:avLst/>
            <a:gdLst/>
            <a:ahLst/>
            <a:cxnLst/>
            <a:rect l="l" t="t" r="r" b="b"/>
            <a:pathLst>
              <a:path w="533400" h="762000">
                <a:moveTo>
                  <a:pt x="0" y="266700"/>
                </a:moveTo>
                <a:lnTo>
                  <a:pt x="266700" y="0"/>
                </a:lnTo>
                <a:lnTo>
                  <a:pt x="533400" y="266700"/>
                </a:lnTo>
                <a:lnTo>
                  <a:pt x="400050" y="266700"/>
                </a:lnTo>
                <a:lnTo>
                  <a:pt x="400050" y="762000"/>
                </a:lnTo>
                <a:lnTo>
                  <a:pt x="133350" y="762000"/>
                </a:lnTo>
                <a:lnTo>
                  <a:pt x="133350" y="266700"/>
                </a:lnTo>
                <a:lnTo>
                  <a:pt x="0" y="266700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4500" y="191069"/>
            <a:ext cx="527679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Sử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dụng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oat</a:t>
            </a:r>
            <a:r>
              <a:rPr dirty="0" smtClean="0" baseline="3034" sz="5400" spc="-1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1447879"/>
            <a:ext cx="4901251" cy="912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8175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Thuộc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của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f</a:t>
            </a:r>
            <a:r>
              <a:rPr dirty="0" smtClean="0" baseline="3150" sz="3900" spc="-45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loat</a:t>
            </a:r>
            <a:r>
              <a:rPr dirty="0" smtClean="0" baseline="3150" sz="3900" spc="-159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3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giá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trị:</a:t>
            </a:r>
            <a:endParaRPr sz="2600">
              <a:latin typeface="Constantia"/>
              <a:cs typeface="Constantia"/>
            </a:endParaRPr>
          </a:p>
          <a:p>
            <a:pPr marL="406196">
              <a:lnSpc>
                <a:spcPct val="101725"/>
              </a:lnSpc>
              <a:spcBef>
                <a:spcPts val="1284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19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ef</a:t>
            </a:r>
            <a:r>
              <a:rPr dirty="0" smtClean="0" sz="2400" spc="9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: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ố</a:t>
            </a:r>
            <a:r>
              <a:rPr dirty="0" smtClean="0" sz="2400" spc="-5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</a:t>
            </a:r>
            <a:r>
              <a:rPr dirty="0" smtClean="0" sz="2400" spc="4">
                <a:latin typeface="Times New Roman"/>
                <a:cs typeface="Times New Roman"/>
              </a:rPr>
              <a:t>ị</a:t>
            </a:r>
            <a:r>
              <a:rPr dirty="0" smtClean="0" sz="2400" spc="0">
                <a:latin typeface="Constantia"/>
                <a:cs typeface="Constantia"/>
              </a:rPr>
              <a:t>nh</a:t>
            </a:r>
            <a:r>
              <a:rPr dirty="0" smtClean="0" sz="2400" spc="-75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phần</a:t>
            </a:r>
            <a:r>
              <a:rPr dirty="0" smtClean="0" sz="2400" spc="-6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tử</a:t>
            </a:r>
            <a:r>
              <a:rPr dirty="0" smtClean="0" sz="2400" spc="-6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về</a:t>
            </a:r>
            <a:r>
              <a:rPr dirty="0" smtClean="0" sz="2400" spc="-5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bên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-25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ái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037334" y="2562070"/>
            <a:ext cx="1772301" cy="895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-50">
                <a:latin typeface="Constantia"/>
                <a:cs typeface="Constantia"/>
              </a:rPr>
              <a:t>c</a:t>
            </a:r>
            <a:r>
              <a:rPr dirty="0" smtClean="0" baseline="2275" sz="3600" spc="0">
                <a:latin typeface="Constantia"/>
                <a:cs typeface="Constantia"/>
              </a:rPr>
              <a:t>ố</a:t>
            </a:r>
            <a:r>
              <a:rPr dirty="0" smtClean="0" baseline="2275" sz="3600" spc="-50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</a:t>
            </a:r>
            <a:r>
              <a:rPr dirty="0" smtClean="0" baseline="2415" sz="3600" spc="9">
                <a:latin typeface="Times New Roman"/>
                <a:cs typeface="Times New Roman"/>
              </a:rPr>
              <a:t>ị</a:t>
            </a:r>
            <a:r>
              <a:rPr dirty="0" smtClean="0" baseline="2275" sz="3600" spc="0">
                <a:latin typeface="Constantia"/>
                <a:cs typeface="Constantia"/>
              </a:rPr>
              <a:t>nh</a:t>
            </a:r>
            <a:r>
              <a:rPr dirty="0" smtClean="0" baseline="2275" sz="3600" spc="-75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phần</a:t>
            </a:r>
            <a:endParaRPr sz="2400">
              <a:latin typeface="Constantia"/>
              <a:cs typeface="Constantia"/>
            </a:endParaRPr>
          </a:p>
          <a:p>
            <a:pPr marL="18491" marR="48175">
              <a:lnSpc>
                <a:spcPct val="101725"/>
              </a:lnSpc>
              <a:spcBef>
                <a:spcPts val="1256"/>
              </a:spcBef>
            </a:pPr>
            <a:r>
              <a:rPr dirty="0" smtClean="0" sz="2400" spc="0">
                <a:latin typeface="Constantia"/>
                <a:cs typeface="Constantia"/>
              </a:rPr>
              <a:t>bình</a:t>
            </a:r>
            <a:r>
              <a:rPr dirty="0" smtClean="0" sz="2400" spc="-6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9">
                <a:latin typeface="Constantia"/>
                <a:cs typeface="Constantia"/>
              </a:rPr>
              <a:t>h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0">
                <a:latin typeface="Times New Roman"/>
                <a:cs typeface="Times New Roman"/>
              </a:rPr>
              <a:t>ờ</a:t>
            </a:r>
            <a:r>
              <a:rPr dirty="0" smtClean="0" sz="2400" spc="-4">
                <a:latin typeface="Constantia"/>
                <a:cs typeface="Constantia"/>
              </a:rPr>
              <a:t>ng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436" y="2578437"/>
            <a:ext cx="1112266" cy="8788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4166" sz="3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4166" sz="3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0">
                <a:solidFill>
                  <a:srgbClr val="FF0000"/>
                </a:solidFill>
                <a:latin typeface="Constantia"/>
                <a:cs typeface="Constantia"/>
              </a:rPr>
              <a:t>Ri</a:t>
            </a:r>
            <a:r>
              <a:rPr dirty="0" smtClean="0" baseline="3413" sz="3600" spc="-19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dirty="0" smtClean="0" baseline="3413" sz="3600" spc="0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dirty="0" smtClean="0" baseline="3413" sz="3600" spc="4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dirty="0" smtClean="0" baseline="3413" sz="3600" spc="0">
                <a:latin typeface="Constantia"/>
                <a:cs typeface="Constantia"/>
              </a:rPr>
              <a:t>:</a:t>
            </a:r>
            <a:endParaRPr sz="2400">
              <a:latin typeface="Constantia"/>
              <a:cs typeface="Constantia"/>
            </a:endParaRPr>
          </a:p>
          <a:p>
            <a:pPr marL="12700" marR="4614">
              <a:lnSpc>
                <a:spcPct val="101725"/>
              </a:lnSpc>
              <a:spcBef>
                <a:spcPts val="1263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34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dirty="0" smtClean="0" sz="2400" spc="-4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e</a:t>
            </a:r>
            <a:r>
              <a:rPr dirty="0" smtClean="0" sz="2400" spc="0">
                <a:latin typeface="Constantia"/>
                <a:cs typeface="Constantia"/>
              </a:rPr>
              <a:t>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804031" y="2578437"/>
            <a:ext cx="37835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tử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78935" y="2578437"/>
            <a:ext cx="36433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về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41951" y="2578437"/>
            <a:ext cx="56428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bên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02479" y="2578437"/>
            <a:ext cx="65115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phải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0196" y="6504716"/>
            <a:ext cx="27997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111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554099" y="3840099"/>
            <a:ext cx="6111875" cy="24543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200"/>
              </a:lnSpc>
              <a:spcBef>
                <a:spcPts val="96"/>
              </a:spcBef>
            </a:pPr>
            <a:endParaRPr sz="1200"/>
          </a:p>
          <a:p>
            <a:pPr marL="213994">
              <a:lnSpc>
                <a:spcPct val="101725"/>
              </a:lnSpc>
            </a:pPr>
            <a:r>
              <a:rPr dirty="0" smtClean="0" sz="1800" spc="0" b="1">
                <a:latin typeface="Constantia"/>
                <a:cs typeface="Constantia"/>
              </a:rPr>
              <a:t>Thành</a:t>
            </a:r>
            <a:r>
              <a:rPr dirty="0" smtClean="0" sz="1800" spc="-64" b="1">
                <a:latin typeface="Constantia"/>
                <a:cs typeface="Constantia"/>
              </a:rPr>
              <a:t> </a:t>
            </a:r>
            <a:r>
              <a:rPr dirty="0" smtClean="0" sz="1800" spc="0" b="1">
                <a:latin typeface="Constantia"/>
                <a:cs typeface="Constantia"/>
              </a:rPr>
              <a:t>p</a:t>
            </a:r>
            <a:r>
              <a:rPr dirty="0" smtClean="0" sz="1800" spc="4" b="1">
                <a:latin typeface="Constantia"/>
                <a:cs typeface="Constantia"/>
              </a:rPr>
              <a:t>h</a:t>
            </a:r>
            <a:r>
              <a:rPr dirty="0" smtClean="0" sz="1800" spc="0" b="1">
                <a:latin typeface="Constantia"/>
                <a:cs typeface="Constantia"/>
              </a:rPr>
              <a:t>ần</a:t>
            </a:r>
            <a:r>
              <a:rPr dirty="0" smtClean="0" sz="1800" spc="-64" b="1">
                <a:latin typeface="Constantia"/>
                <a:cs typeface="Constantia"/>
              </a:rPr>
              <a:t> </a:t>
            </a:r>
            <a:r>
              <a:rPr dirty="0" smtClean="0" sz="1800" spc="0" b="1">
                <a:latin typeface="Constantia"/>
                <a:cs typeface="Constantia"/>
              </a:rPr>
              <a:t>A</a:t>
            </a:r>
            <a:r>
              <a:rPr dirty="0" smtClean="0" sz="1800" spc="-84" b="1">
                <a:latin typeface="Constantia"/>
                <a:cs typeface="Constantia"/>
              </a:rPr>
              <a:t> </a:t>
            </a:r>
            <a:r>
              <a:rPr dirty="0" smtClean="0" sz="1800" spc="0" b="1">
                <a:latin typeface="Constantia"/>
                <a:cs typeface="Constantia"/>
              </a:rPr>
              <a:t>di</a:t>
            </a:r>
            <a:r>
              <a:rPr dirty="0" smtClean="0" sz="1800" spc="-44" b="1">
                <a:latin typeface="Constantia"/>
                <a:cs typeface="Constantia"/>
              </a:rPr>
              <a:t> </a:t>
            </a:r>
            <a:r>
              <a:rPr dirty="0" smtClean="0" sz="1800" spc="0" b="1">
                <a:latin typeface="Constantia"/>
                <a:cs typeface="Constantia"/>
              </a:rPr>
              <a:t>c</a:t>
            </a:r>
            <a:r>
              <a:rPr dirty="0" smtClean="0" sz="1800" spc="9" b="1">
                <a:latin typeface="Constantia"/>
                <a:cs typeface="Constantia"/>
              </a:rPr>
              <a:t>h</a:t>
            </a:r>
            <a:r>
              <a:rPr dirty="0" smtClean="0" sz="1800" spc="-14" b="1">
                <a:latin typeface="Constantia"/>
                <a:cs typeface="Constantia"/>
              </a:rPr>
              <a:t>u</a:t>
            </a:r>
            <a:r>
              <a:rPr dirty="0" smtClean="0" sz="1800" spc="-44" b="1">
                <a:latin typeface="Constantia"/>
                <a:cs typeface="Constantia"/>
              </a:rPr>
              <a:t>y</a:t>
            </a:r>
            <a:r>
              <a:rPr dirty="0" smtClean="0" sz="1800" spc="0" b="1">
                <a:latin typeface="Constantia"/>
                <a:cs typeface="Constantia"/>
              </a:rPr>
              <a:t>ển</a:t>
            </a:r>
            <a:endParaRPr sz="1800">
              <a:latin typeface="Constantia"/>
              <a:cs typeface="Constantia"/>
            </a:endParaRPr>
          </a:p>
          <a:p>
            <a:pPr marL="213994">
              <a:lnSpc>
                <a:spcPts val="2160"/>
              </a:lnSpc>
              <a:spcBef>
                <a:spcPts val="108"/>
              </a:spcBef>
            </a:pPr>
            <a:r>
              <a:rPr dirty="0" smtClean="0" baseline="1517" sz="2700" spc="-4" b="1">
                <a:latin typeface="Constantia"/>
                <a:cs typeface="Constantia"/>
              </a:rPr>
              <a:t>s</a:t>
            </a:r>
            <a:r>
              <a:rPr dirty="0" smtClean="0" baseline="1517" sz="2700" spc="0" b="1">
                <a:latin typeface="Constantia"/>
                <a:cs typeface="Constantia"/>
              </a:rPr>
              <a:t>ang</a:t>
            </a:r>
            <a:r>
              <a:rPr dirty="0" smtClean="0" baseline="1517" sz="2700" spc="-9" b="1">
                <a:latin typeface="Constantia"/>
                <a:cs typeface="Constantia"/>
              </a:rPr>
              <a:t> </a:t>
            </a:r>
            <a:r>
              <a:rPr dirty="0" smtClean="0" baseline="1517" sz="2700" spc="-4" b="1">
                <a:latin typeface="Constantia"/>
                <a:cs typeface="Constantia"/>
              </a:rPr>
              <a:t>t</a:t>
            </a:r>
            <a:r>
              <a:rPr dirty="0" smtClean="0" baseline="1517" sz="2700" spc="-39" b="1">
                <a:latin typeface="Constantia"/>
                <a:cs typeface="Constantia"/>
              </a:rPr>
              <a:t>r</a:t>
            </a:r>
            <a:r>
              <a:rPr dirty="0" smtClean="0" baseline="1517" sz="2700" spc="0" b="1">
                <a:latin typeface="Constantia"/>
                <a:cs typeface="Constantia"/>
              </a:rPr>
              <a:t>ái</a:t>
            </a:r>
            <a:r>
              <a:rPr dirty="0" smtClean="0" baseline="1517" sz="2700" spc="9" b="1">
                <a:latin typeface="Constantia"/>
                <a:cs typeface="Constantia"/>
              </a:rPr>
              <a:t> </a:t>
            </a:r>
            <a:r>
              <a:rPr dirty="0" smtClean="0" baseline="1517" sz="2700" spc="9" b="1">
                <a:latin typeface="Constantia"/>
                <a:cs typeface="Constantia"/>
              </a:rPr>
              <a:t>(</a:t>
            </a:r>
            <a:r>
              <a:rPr dirty="0" smtClean="0" baseline="1517" sz="2700" spc="0" b="1">
                <a:solidFill>
                  <a:srgbClr val="FFFF00"/>
                </a:solidFill>
                <a:latin typeface="Constantia"/>
                <a:cs typeface="Constantia"/>
              </a:rPr>
              <a:t>f</a:t>
            </a:r>
            <a:r>
              <a:rPr dirty="0" smtClean="0" baseline="1517" sz="2700" spc="-289" b="1">
                <a:solidFill>
                  <a:srgbClr val="FFFF00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 b="1">
                <a:solidFill>
                  <a:srgbClr val="FFFF00"/>
                </a:solidFill>
                <a:latin typeface="Constantia"/>
                <a:cs typeface="Constantia"/>
              </a:rPr>
              <a:t>lo</a:t>
            </a:r>
            <a:r>
              <a:rPr dirty="0" smtClean="0" baseline="1517" sz="2700" spc="-4" b="1">
                <a:solidFill>
                  <a:srgbClr val="FFFF00"/>
                </a:solidFill>
                <a:latin typeface="Constantia"/>
                <a:cs typeface="Constantia"/>
              </a:rPr>
              <a:t>a</a:t>
            </a:r>
            <a:r>
              <a:rPr dirty="0" smtClean="0" baseline="1517" sz="2700" spc="-4" b="1">
                <a:solidFill>
                  <a:srgbClr val="FFFF0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 b="1">
                <a:solidFill>
                  <a:srgbClr val="FFFF00"/>
                </a:solidFill>
                <a:latin typeface="Constantia"/>
                <a:cs typeface="Constantia"/>
              </a:rPr>
              <a:t>:lef</a:t>
            </a:r>
            <a:r>
              <a:rPr dirty="0" smtClean="0" baseline="1517" sz="2700" spc="-4" b="1">
                <a:solidFill>
                  <a:srgbClr val="FFFF0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 b="1">
                <a:latin typeface="Constantia"/>
                <a:cs typeface="Constantia"/>
              </a:rPr>
              <a:t>)</a:t>
            </a:r>
            <a:endParaRPr sz="1800">
              <a:latin typeface="Constantia"/>
              <a:cs typeface="Constantia"/>
            </a:endParaRPr>
          </a:p>
          <a:p>
            <a:pPr marL="823594">
              <a:lnSpc>
                <a:spcPct val="101725"/>
              </a:lnSpc>
              <a:spcBef>
                <a:spcPts val="9349"/>
              </a:spcBef>
            </a:pPr>
            <a:r>
              <a:rPr dirty="0" smtClean="0" sz="1800" spc="-29" b="1">
                <a:latin typeface="Constantia"/>
                <a:cs typeface="Constantia"/>
              </a:rPr>
              <a:t>N</a:t>
            </a:r>
            <a:r>
              <a:rPr dirty="0" smtClean="0" sz="1800" spc="0" b="1">
                <a:latin typeface="Constantia"/>
                <a:cs typeface="Constantia"/>
              </a:rPr>
              <a:t>ội</a:t>
            </a:r>
            <a:r>
              <a:rPr dirty="0" smtClean="0" sz="1800" spc="-39" b="1">
                <a:latin typeface="Constantia"/>
                <a:cs typeface="Constantia"/>
              </a:rPr>
              <a:t> </a:t>
            </a:r>
            <a:r>
              <a:rPr dirty="0" smtClean="0" sz="1800" spc="0" b="1">
                <a:latin typeface="Constantia"/>
                <a:cs typeface="Constantia"/>
              </a:rPr>
              <a:t>dung</a:t>
            </a:r>
            <a:r>
              <a:rPr dirty="0" smtClean="0" sz="1800" spc="-4" b="1">
                <a:latin typeface="Constantia"/>
                <a:cs typeface="Constantia"/>
              </a:rPr>
              <a:t> </a:t>
            </a:r>
            <a:r>
              <a:rPr dirty="0" smtClean="0" sz="1800" spc="0" b="1">
                <a:latin typeface="Constantia"/>
                <a:cs typeface="Constantia"/>
              </a:rPr>
              <a:t>B</a:t>
            </a:r>
            <a:r>
              <a:rPr dirty="0" smtClean="0" sz="1800" spc="-14" b="1">
                <a:latin typeface="Constantia"/>
                <a:cs typeface="Constantia"/>
              </a:rPr>
              <a:t> </a:t>
            </a:r>
            <a:r>
              <a:rPr dirty="0" smtClean="0" sz="1800" spc="0" b="1">
                <a:latin typeface="Constantia"/>
                <a:cs typeface="Constantia"/>
              </a:rPr>
              <a:t>bên</a:t>
            </a:r>
            <a:r>
              <a:rPr dirty="0" smtClean="0" sz="1800" spc="-84" b="1">
                <a:latin typeface="Constantia"/>
                <a:cs typeface="Constantia"/>
              </a:rPr>
              <a:t> </a:t>
            </a:r>
            <a:r>
              <a:rPr dirty="0" smtClean="0" sz="1800" spc="0" b="1">
                <a:latin typeface="Constantia"/>
                <a:cs typeface="Constantia"/>
              </a:rPr>
              <a:t>d</a:t>
            </a:r>
            <a:r>
              <a:rPr dirty="0" smtClean="0" sz="1800" spc="0" b="1">
                <a:latin typeface="Times New Roman"/>
                <a:cs typeface="Times New Roman"/>
              </a:rPr>
              <a:t>ướ</a:t>
            </a:r>
            <a:r>
              <a:rPr dirty="0" smtClean="0" sz="1800" spc="0" b="1">
                <a:latin typeface="Constantia"/>
                <a:cs typeface="Constantia"/>
              </a:rPr>
              <a:t>i</a:t>
            </a:r>
            <a:r>
              <a:rPr dirty="0" smtClean="0" sz="1800" spc="-19" b="1">
                <a:latin typeface="Constantia"/>
                <a:cs typeface="Constantia"/>
              </a:rPr>
              <a:t> </a:t>
            </a:r>
            <a:r>
              <a:rPr dirty="0" smtClean="0" sz="1800" spc="-4" b="1">
                <a:latin typeface="Constantia"/>
                <a:cs typeface="Constantia"/>
              </a:rPr>
              <a:t>t</a:t>
            </a:r>
            <a:r>
              <a:rPr dirty="0" smtClean="0" sz="1800" spc="-39" b="1">
                <a:latin typeface="Constantia"/>
                <a:cs typeface="Constantia"/>
              </a:rPr>
              <a:t>r</a:t>
            </a:r>
            <a:r>
              <a:rPr dirty="0" smtClean="0" sz="1800" spc="0" b="1">
                <a:latin typeface="Constantia"/>
                <a:cs typeface="Constantia"/>
              </a:rPr>
              <a:t>àn</a:t>
            </a:r>
            <a:r>
              <a:rPr dirty="0" smtClean="0" sz="1800" spc="-14" b="1">
                <a:latin typeface="Constantia"/>
                <a:cs typeface="Constantia"/>
              </a:rPr>
              <a:t> </a:t>
            </a:r>
            <a:r>
              <a:rPr dirty="0" smtClean="0" sz="1800" spc="0" b="1">
                <a:latin typeface="Constantia"/>
                <a:cs typeface="Constantia"/>
              </a:rPr>
              <a:t>lên</a:t>
            </a:r>
            <a:r>
              <a:rPr dirty="0" smtClean="0" sz="1800" spc="-44" b="1">
                <a:latin typeface="Constantia"/>
                <a:cs typeface="Constantia"/>
              </a:rPr>
              <a:t> </a:t>
            </a:r>
            <a:r>
              <a:rPr dirty="0" smtClean="0" sz="1800" spc="0" b="1">
                <a:latin typeface="Constantia"/>
                <a:cs typeface="Constantia"/>
              </a:rPr>
              <a:t>l</a:t>
            </a:r>
            <a:r>
              <a:rPr dirty="0" smtClean="0" sz="1800" spc="-9" b="1">
                <a:latin typeface="Constantia"/>
                <a:cs typeface="Constantia"/>
              </a:rPr>
              <a:t>ấ</a:t>
            </a:r>
            <a:r>
              <a:rPr dirty="0" smtClean="0" sz="1800" spc="0" b="1">
                <a:latin typeface="Constantia"/>
                <a:cs typeface="Constantia"/>
              </a:rPr>
              <a:t>p</a:t>
            </a:r>
            <a:r>
              <a:rPr dirty="0" smtClean="0" sz="1800" spc="-54" b="1">
                <a:latin typeface="Constantia"/>
                <a:cs typeface="Constantia"/>
              </a:rPr>
              <a:t> </a:t>
            </a:r>
            <a:r>
              <a:rPr dirty="0" smtClean="0" sz="1800" spc="0" b="1">
                <a:latin typeface="Constantia"/>
                <a:cs typeface="Constantia"/>
              </a:rPr>
              <a:t>khoảng</a:t>
            </a:r>
            <a:r>
              <a:rPr dirty="0" smtClean="0" sz="1800" spc="-9" b="1">
                <a:latin typeface="Constantia"/>
                <a:cs typeface="Constantia"/>
              </a:rPr>
              <a:t> </a:t>
            </a:r>
            <a:r>
              <a:rPr dirty="0" smtClean="0" sz="1800" spc="-4" b="1">
                <a:latin typeface="Constantia"/>
                <a:cs typeface="Constantia"/>
              </a:rPr>
              <a:t>t</a:t>
            </a:r>
            <a:r>
              <a:rPr dirty="0" smtClean="0" sz="1800" spc="-25" b="1">
                <a:latin typeface="Constantia"/>
                <a:cs typeface="Constantia"/>
              </a:rPr>
              <a:t>r</a:t>
            </a:r>
            <a:r>
              <a:rPr dirty="0" smtClean="0" sz="1800" spc="0" b="1">
                <a:latin typeface="Constantia"/>
                <a:cs typeface="Constantia"/>
              </a:rPr>
              <a:t>ống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798576" y="3166872"/>
            <a:ext cx="455676" cy="5151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98219" y="3075432"/>
            <a:ext cx="926592" cy="67970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98576" y="4264152"/>
            <a:ext cx="455676" cy="51511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98219" y="4172712"/>
            <a:ext cx="1121664" cy="679704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98576" y="5361432"/>
            <a:ext cx="455676" cy="5151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98219" y="5269992"/>
            <a:ext cx="1036319" cy="67970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527679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Sử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dụng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oat</a:t>
            </a:r>
            <a:r>
              <a:rPr dirty="0" smtClean="0" baseline="3034" sz="5400" spc="-1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32893"/>
            <a:ext cx="8177057" cy="4859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269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100" sz="3900" spc="0">
                <a:latin typeface="Constantia"/>
                <a:cs typeface="Constantia"/>
              </a:rPr>
              <a:t>i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sau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109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</a:t>
            </a:r>
            <a:r>
              <a:rPr dirty="0" smtClean="0" baseline="2100" sz="3900" spc="9">
                <a:latin typeface="Constantia"/>
                <a:cs typeface="Constantia"/>
              </a:rPr>
              <a:t>u</a:t>
            </a:r>
            <a:r>
              <a:rPr dirty="0" smtClean="0" baseline="2100" sz="3900" spc="0">
                <a:latin typeface="Constantia"/>
                <a:cs typeface="Constantia"/>
              </a:rPr>
              <a:t>ộc</a:t>
            </a:r>
            <a:r>
              <a:rPr dirty="0" smtClean="0" baseline="2100" sz="3900" spc="-1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tính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f</a:t>
            </a:r>
            <a:r>
              <a:rPr dirty="0" smtClean="0" baseline="2100" sz="3900" spc="-4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loat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sẽ</a:t>
            </a:r>
            <a:endParaRPr sz="2600">
              <a:latin typeface="Constantia"/>
              <a:cs typeface="Constantia"/>
            </a:endParaRPr>
          </a:p>
          <a:p>
            <a:pPr marL="287019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4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àn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lê</a:t>
            </a:r>
            <a:r>
              <a:rPr dirty="0" smtClean="0" sz="2600" spc="-4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r>
              <a:rPr dirty="0" smtClean="0" sz="2600" spc="-4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0">
                <a:latin typeface="Times New Roman"/>
                <a:cs typeface="Times New Roman"/>
              </a:rPr>
              <a:t>ể</a:t>
            </a:r>
            <a:r>
              <a:rPr dirty="0" smtClean="0" sz="2600" spc="-39">
                <a:latin typeface="Times New Roman"/>
                <a:cs typeface="Times New Roman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4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ánh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0">
                <a:latin typeface="Constantia"/>
                <a:cs typeface="Constantia"/>
              </a:rPr>
              <a:t>iều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54">
                <a:latin typeface="Constantia"/>
                <a:cs typeface="Constantia"/>
              </a:rPr>
              <a:t>à</a:t>
            </a:r>
            <a:r>
              <a:rPr dirty="0" smtClean="0" sz="2600" spc="0">
                <a:latin typeface="Constantia"/>
                <a:cs typeface="Constantia"/>
              </a:rPr>
              <a:t>y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thể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dùng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ộc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clea</a:t>
            </a:r>
            <a:r>
              <a:rPr dirty="0" smtClean="0" sz="2600" spc="-2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Thuộc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clear</a:t>
            </a:r>
            <a:r>
              <a:rPr dirty="0" smtClean="0" sz="2600" spc="-14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gồm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giá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trị</a:t>
            </a:r>
            <a:endParaRPr sz="2600">
              <a:latin typeface="Constantia"/>
              <a:cs typeface="Constantia"/>
            </a:endParaRPr>
          </a:p>
          <a:p>
            <a:pPr marL="406196" marR="52269">
              <a:lnSpc>
                <a:spcPct val="101725"/>
              </a:lnSpc>
              <a:spcBef>
                <a:spcPts val="1420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19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ef</a:t>
            </a:r>
            <a:r>
              <a:rPr dirty="0" smtClean="0" sz="2400" spc="9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:</a:t>
            </a:r>
            <a:r>
              <a:rPr dirty="0" smtClean="0" sz="2400" spc="-25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thành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phần</a:t>
            </a:r>
            <a:r>
              <a:rPr dirty="0" smtClean="0" sz="2400" spc="-8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sẽ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di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</a:t>
            </a:r>
            <a:r>
              <a:rPr dirty="0" smtClean="0" sz="2400" spc="-25">
                <a:latin typeface="Constantia"/>
                <a:cs typeface="Constantia"/>
              </a:rPr>
              <a:t>u</a:t>
            </a:r>
            <a:r>
              <a:rPr dirty="0" smtClean="0" sz="2400" spc="-59">
                <a:latin typeface="Constantia"/>
                <a:cs typeface="Constantia"/>
              </a:rPr>
              <a:t>y</a:t>
            </a:r>
            <a:r>
              <a:rPr dirty="0" smtClean="0" sz="2400" spc="0">
                <a:latin typeface="Constantia"/>
                <a:cs typeface="Constantia"/>
              </a:rPr>
              <a:t>ển</a:t>
            </a:r>
            <a:r>
              <a:rPr dirty="0" smtClean="0" sz="2400" spc="-10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xuống</a:t>
            </a:r>
            <a:r>
              <a:rPr dirty="0" smtClean="0" sz="2400" spc="-50">
                <a:latin typeface="Constantia"/>
                <a:cs typeface="Constantia"/>
              </a:rPr>
              <a:t> </a:t>
            </a:r>
            <a:r>
              <a:rPr dirty="0" smtClean="0" sz="2400" spc="4">
                <a:latin typeface="Constantia"/>
                <a:cs typeface="Constantia"/>
              </a:rPr>
              <a:t>d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0">
                <a:latin typeface="Times New Roman"/>
                <a:cs typeface="Times New Roman"/>
              </a:rPr>
              <a:t>ớ</a:t>
            </a:r>
            <a:r>
              <a:rPr dirty="0" smtClean="0" sz="2400" spc="0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(biên</a:t>
            </a:r>
            <a:r>
              <a:rPr dirty="0" smtClean="0" sz="2400" spc="-79">
                <a:latin typeface="Constantia"/>
                <a:cs typeface="Constantia"/>
              </a:rPr>
              <a:t> </a:t>
            </a:r>
            <a:r>
              <a:rPr dirty="0" smtClean="0" sz="2400" spc="-4">
                <a:latin typeface="Constantia"/>
                <a:cs typeface="Constantia"/>
              </a:rPr>
              <a:t>d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4">
                <a:latin typeface="Times New Roman"/>
                <a:cs typeface="Times New Roman"/>
              </a:rPr>
              <a:t>ớ</a:t>
            </a:r>
            <a:r>
              <a:rPr dirty="0" smtClean="0" sz="2400" spc="0">
                <a:latin typeface="Constantia"/>
                <a:cs typeface="Constantia"/>
              </a:rPr>
              <a:t>i)</a:t>
            </a:r>
            <a:endParaRPr sz="2400">
              <a:latin typeface="Constantia"/>
              <a:cs typeface="Constantia"/>
            </a:endParaRPr>
          </a:p>
          <a:p>
            <a:pPr marL="653084" marR="52269">
              <a:lnSpc>
                <a:spcPct val="101725"/>
              </a:lnSpc>
              <a:spcBef>
                <a:spcPts val="1392"/>
              </a:spcBef>
            </a:pPr>
            <a:r>
              <a:rPr dirty="0" smtClean="0" sz="2400" spc="0">
                <a:latin typeface="Constantia"/>
                <a:cs typeface="Constantia"/>
              </a:rPr>
              <a:t>thành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phần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nào</a:t>
            </a:r>
            <a:r>
              <a:rPr dirty="0" smtClean="0" sz="2400" spc="-104">
                <a:latin typeface="Constantia"/>
                <a:cs typeface="Constanti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ó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á</a:t>
            </a:r>
            <a:r>
              <a:rPr dirty="0" smtClean="0" sz="2400" spc="-9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4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ị</a:t>
            </a:r>
            <a:r>
              <a:rPr dirty="0" smtClean="0" sz="2400" spc="-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f</a:t>
            </a:r>
            <a:r>
              <a:rPr dirty="0" smtClean="0" sz="2400" spc="-4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loat:left</a:t>
            </a:r>
            <a:endParaRPr sz="2400">
              <a:latin typeface="Constantia"/>
              <a:cs typeface="Constantia"/>
            </a:endParaRPr>
          </a:p>
          <a:p>
            <a:pPr marL="406196" marR="52269">
              <a:lnSpc>
                <a:spcPct val="101725"/>
              </a:lnSpc>
              <a:spcBef>
                <a:spcPts val="1390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Ri</a:t>
            </a:r>
            <a:r>
              <a:rPr dirty="0" smtClean="0" sz="2400" spc="-19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dirty="0" smtClean="0" sz="2400" spc="4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: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thành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phần</a:t>
            </a:r>
            <a:r>
              <a:rPr dirty="0" smtClean="0" sz="2400" spc="-10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sẽ</a:t>
            </a:r>
            <a:r>
              <a:rPr dirty="0" smtClean="0" sz="2400" spc="-10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di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</a:t>
            </a:r>
            <a:r>
              <a:rPr dirty="0" smtClean="0" sz="2400" spc="-25">
                <a:latin typeface="Constantia"/>
                <a:cs typeface="Constantia"/>
              </a:rPr>
              <a:t>u</a:t>
            </a:r>
            <a:r>
              <a:rPr dirty="0" smtClean="0" sz="2400" spc="-59">
                <a:latin typeface="Constantia"/>
                <a:cs typeface="Constantia"/>
              </a:rPr>
              <a:t>y</a:t>
            </a:r>
            <a:r>
              <a:rPr dirty="0" smtClean="0" sz="2400" spc="0">
                <a:latin typeface="Constantia"/>
                <a:cs typeface="Constantia"/>
              </a:rPr>
              <a:t>ển</a:t>
            </a:r>
            <a:r>
              <a:rPr dirty="0" smtClean="0" sz="2400" spc="-10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xuống</a:t>
            </a:r>
            <a:r>
              <a:rPr dirty="0" smtClean="0" sz="2400" spc="-50">
                <a:latin typeface="Constantia"/>
                <a:cs typeface="Constantia"/>
              </a:rPr>
              <a:t> </a:t>
            </a:r>
            <a:r>
              <a:rPr dirty="0" smtClean="0" sz="2400" spc="4">
                <a:latin typeface="Constantia"/>
                <a:cs typeface="Constantia"/>
              </a:rPr>
              <a:t>d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0">
                <a:latin typeface="Times New Roman"/>
                <a:cs typeface="Times New Roman"/>
              </a:rPr>
              <a:t>ớ</a:t>
            </a:r>
            <a:r>
              <a:rPr dirty="0" smtClean="0" sz="2400" spc="0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(biên</a:t>
            </a:r>
            <a:r>
              <a:rPr dirty="0" smtClean="0" sz="2400" spc="-79">
                <a:latin typeface="Constantia"/>
                <a:cs typeface="Constantia"/>
              </a:rPr>
              <a:t> </a:t>
            </a:r>
            <a:r>
              <a:rPr dirty="0" smtClean="0" sz="2400" spc="-4">
                <a:latin typeface="Constantia"/>
                <a:cs typeface="Constantia"/>
              </a:rPr>
              <a:t>d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0">
                <a:latin typeface="Times New Roman"/>
                <a:cs typeface="Times New Roman"/>
              </a:rPr>
              <a:t>ớ</a:t>
            </a:r>
            <a:r>
              <a:rPr dirty="0" smtClean="0" sz="2400" spc="0">
                <a:latin typeface="Constantia"/>
                <a:cs typeface="Constantia"/>
              </a:rPr>
              <a:t>i)</a:t>
            </a:r>
            <a:endParaRPr sz="2400">
              <a:latin typeface="Constantia"/>
              <a:cs typeface="Constantia"/>
            </a:endParaRPr>
          </a:p>
          <a:p>
            <a:pPr marL="653084" marR="52269">
              <a:lnSpc>
                <a:spcPct val="101725"/>
              </a:lnSpc>
              <a:spcBef>
                <a:spcPts val="1393"/>
              </a:spcBef>
            </a:pPr>
            <a:r>
              <a:rPr dirty="0" smtClean="0" sz="2400" spc="0">
                <a:latin typeface="Constantia"/>
                <a:cs typeface="Constantia"/>
              </a:rPr>
              <a:t>thành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phần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nào</a:t>
            </a:r>
            <a:r>
              <a:rPr dirty="0" smtClean="0" sz="2400" spc="-104">
                <a:latin typeface="Constantia"/>
                <a:cs typeface="Constanti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ó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á</a:t>
            </a:r>
            <a:r>
              <a:rPr dirty="0" smtClean="0" sz="2400" spc="-9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4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ị</a:t>
            </a:r>
            <a:r>
              <a:rPr dirty="0" smtClean="0" sz="2400" spc="-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f</a:t>
            </a:r>
            <a:r>
              <a:rPr dirty="0" smtClean="0" sz="2400" spc="-4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loat: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r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-19">
                <a:latin typeface="Constantia"/>
                <a:cs typeface="Constantia"/>
              </a:rPr>
              <a:t>g</a:t>
            </a:r>
            <a:r>
              <a:rPr dirty="0" smtClean="0" sz="2400" spc="0">
                <a:latin typeface="Constantia"/>
                <a:cs typeface="Constantia"/>
              </a:rPr>
              <a:t>ht</a:t>
            </a:r>
            <a:endParaRPr sz="2400">
              <a:latin typeface="Constantia"/>
              <a:cs typeface="Constantia"/>
            </a:endParaRPr>
          </a:p>
          <a:p>
            <a:pPr marL="406196" marR="52269">
              <a:lnSpc>
                <a:spcPct val="101725"/>
              </a:lnSpc>
              <a:spcBef>
                <a:spcPts val="1389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B</a:t>
            </a:r>
            <a:r>
              <a:rPr dirty="0" smtClean="0" sz="2400" spc="-4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dirty="0" smtClean="0" sz="2400" spc="4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dirty="0" smtClean="0" sz="2400" spc="0">
                <a:latin typeface="Constantia"/>
                <a:cs typeface="Constantia"/>
              </a:rPr>
              <a:t>:</a:t>
            </a:r>
            <a:r>
              <a:rPr dirty="0" smtClean="0" sz="2400" spc="-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thành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phần</a:t>
            </a:r>
            <a:r>
              <a:rPr dirty="0" smtClean="0" sz="2400" spc="-8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sẽ</a:t>
            </a:r>
            <a:r>
              <a:rPr dirty="0" smtClean="0" sz="2400" spc="-10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di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</a:t>
            </a:r>
            <a:r>
              <a:rPr dirty="0" smtClean="0" sz="2400" spc="-25">
                <a:latin typeface="Constantia"/>
                <a:cs typeface="Constantia"/>
              </a:rPr>
              <a:t>u</a:t>
            </a:r>
            <a:r>
              <a:rPr dirty="0" smtClean="0" sz="2400" spc="-59">
                <a:latin typeface="Constantia"/>
                <a:cs typeface="Constantia"/>
              </a:rPr>
              <a:t>y</a:t>
            </a:r>
            <a:r>
              <a:rPr dirty="0" smtClean="0" sz="2400" spc="0">
                <a:latin typeface="Constantia"/>
                <a:cs typeface="Constantia"/>
              </a:rPr>
              <a:t>ển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xuống</a:t>
            </a:r>
            <a:r>
              <a:rPr dirty="0" smtClean="0" sz="2400" spc="-50">
                <a:latin typeface="Constantia"/>
                <a:cs typeface="Constantia"/>
              </a:rPr>
              <a:t> </a:t>
            </a:r>
            <a:r>
              <a:rPr dirty="0" smtClean="0" sz="2400" spc="4">
                <a:latin typeface="Constantia"/>
                <a:cs typeface="Constantia"/>
              </a:rPr>
              <a:t>d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0">
                <a:latin typeface="Times New Roman"/>
                <a:cs typeface="Times New Roman"/>
              </a:rPr>
              <a:t>ớ</a:t>
            </a:r>
            <a:r>
              <a:rPr dirty="0" smtClean="0" sz="2400" spc="0">
                <a:latin typeface="Constantia"/>
                <a:cs typeface="Constantia"/>
              </a:rPr>
              <a:t>i</a:t>
            </a:r>
            <a:r>
              <a:rPr dirty="0" smtClean="0" sz="2400" spc="-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tất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cả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hộp</a:t>
            </a:r>
            <a:endParaRPr sz="2400">
              <a:latin typeface="Constantia"/>
              <a:cs typeface="Constantia"/>
            </a:endParaRPr>
          </a:p>
          <a:p>
            <a:pPr marL="653084" marR="52269">
              <a:lnSpc>
                <a:spcPct val="101725"/>
              </a:lnSpc>
              <a:spcBef>
                <a:spcPts val="1390"/>
              </a:spcBef>
            </a:pPr>
            <a:r>
              <a:rPr dirty="0" smtClean="0" sz="2400">
                <a:latin typeface="Constantia"/>
                <a:cs typeface="Constantia"/>
              </a:rPr>
              <a:t>f</a:t>
            </a:r>
            <a:r>
              <a:rPr dirty="0" smtClean="0" sz="2400" spc="-4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loat.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57336" y="6504716"/>
            <a:ext cx="30422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112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676400" y="5105400"/>
            <a:ext cx="4419600" cy="266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688592" y="6006084"/>
            <a:ext cx="2613660" cy="49682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647444" y="5981700"/>
            <a:ext cx="2734056" cy="6050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752600" y="6031471"/>
            <a:ext cx="2486025" cy="369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752600" y="6031471"/>
            <a:ext cx="2486025" cy="369328"/>
          </a:xfrm>
          <a:custGeom>
            <a:avLst/>
            <a:gdLst/>
            <a:ahLst/>
            <a:cxnLst/>
            <a:rect l="l" t="t" r="r" b="b"/>
            <a:pathLst>
              <a:path w="2486025" h="369328">
                <a:moveTo>
                  <a:pt x="0" y="369328"/>
                </a:moveTo>
                <a:lnTo>
                  <a:pt x="2486025" y="369328"/>
                </a:lnTo>
                <a:lnTo>
                  <a:pt x="2486025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362200" y="5334000"/>
            <a:ext cx="538352" cy="689698"/>
          </a:xfrm>
          <a:custGeom>
            <a:avLst/>
            <a:gdLst/>
            <a:ahLst/>
            <a:cxnLst/>
            <a:rect l="l" t="t" r="r" b="b"/>
            <a:pathLst>
              <a:path w="538352" h="689698">
                <a:moveTo>
                  <a:pt x="12700" y="5968"/>
                </a:moveTo>
                <a:lnTo>
                  <a:pt x="91948" y="36830"/>
                </a:lnTo>
                <a:lnTo>
                  <a:pt x="0" y="0"/>
                </a:lnTo>
                <a:lnTo>
                  <a:pt x="13081" y="98171"/>
                </a:lnTo>
                <a:lnTo>
                  <a:pt x="2667" y="13843"/>
                </a:lnTo>
                <a:lnTo>
                  <a:pt x="5333" y="15875"/>
                </a:lnTo>
                <a:lnTo>
                  <a:pt x="12700" y="5968"/>
                </a:lnTo>
                <a:close/>
              </a:path>
              <a:path w="538352" h="689698">
                <a:moveTo>
                  <a:pt x="25654" y="96519"/>
                </a:moveTo>
                <a:lnTo>
                  <a:pt x="17074" y="32363"/>
                </a:lnTo>
                <a:lnTo>
                  <a:pt x="528447" y="689698"/>
                </a:lnTo>
                <a:lnTo>
                  <a:pt x="538352" y="681901"/>
                </a:lnTo>
                <a:lnTo>
                  <a:pt x="27207" y="24624"/>
                </a:lnTo>
                <a:lnTo>
                  <a:pt x="15408" y="19905"/>
                </a:lnTo>
                <a:lnTo>
                  <a:pt x="13969" y="9143"/>
                </a:lnTo>
                <a:lnTo>
                  <a:pt x="27207" y="24624"/>
                </a:lnTo>
                <a:lnTo>
                  <a:pt x="87249" y="48640"/>
                </a:lnTo>
                <a:lnTo>
                  <a:pt x="90424" y="50037"/>
                </a:lnTo>
                <a:lnTo>
                  <a:pt x="94233" y="48387"/>
                </a:lnTo>
                <a:lnTo>
                  <a:pt x="95504" y="45084"/>
                </a:lnTo>
                <a:lnTo>
                  <a:pt x="96774" y="41909"/>
                </a:lnTo>
                <a:lnTo>
                  <a:pt x="95250" y="38227"/>
                </a:lnTo>
                <a:lnTo>
                  <a:pt x="91948" y="36830"/>
                </a:lnTo>
                <a:lnTo>
                  <a:pt x="12700" y="5968"/>
                </a:lnTo>
                <a:lnTo>
                  <a:pt x="5333" y="15875"/>
                </a:lnTo>
                <a:lnTo>
                  <a:pt x="2667" y="13843"/>
                </a:lnTo>
                <a:lnTo>
                  <a:pt x="13081" y="98171"/>
                </a:lnTo>
                <a:lnTo>
                  <a:pt x="13588" y="101727"/>
                </a:lnTo>
                <a:lnTo>
                  <a:pt x="16763" y="104140"/>
                </a:lnTo>
                <a:lnTo>
                  <a:pt x="20319" y="103631"/>
                </a:lnTo>
                <a:lnTo>
                  <a:pt x="23749" y="103250"/>
                </a:lnTo>
                <a:lnTo>
                  <a:pt x="26162" y="99949"/>
                </a:lnTo>
                <a:lnTo>
                  <a:pt x="25654" y="96519"/>
                </a:lnTo>
                <a:close/>
              </a:path>
              <a:path w="538352" h="689698">
                <a:moveTo>
                  <a:pt x="27207" y="24624"/>
                </a:moveTo>
                <a:lnTo>
                  <a:pt x="13969" y="9143"/>
                </a:lnTo>
                <a:lnTo>
                  <a:pt x="15408" y="19905"/>
                </a:lnTo>
                <a:lnTo>
                  <a:pt x="27207" y="24624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890393" y="5257800"/>
            <a:ext cx="538607" cy="20686"/>
          </a:xfrm>
          <a:custGeom>
            <a:avLst/>
            <a:gdLst/>
            <a:ahLst/>
            <a:cxnLst/>
            <a:rect l="l" t="t" r="r" b="b"/>
            <a:pathLst>
              <a:path w="538607" h="20686">
                <a:moveTo>
                  <a:pt x="534034" y="16128"/>
                </a:moveTo>
                <a:lnTo>
                  <a:pt x="525018" y="9778"/>
                </a:lnTo>
                <a:lnTo>
                  <a:pt x="524119" y="20686"/>
                </a:lnTo>
                <a:lnTo>
                  <a:pt x="534034" y="16128"/>
                </a:lnTo>
                <a:close/>
              </a:path>
              <a:path w="538607" h="20686">
                <a:moveTo>
                  <a:pt x="526160" y="6603"/>
                </a:moveTo>
                <a:lnTo>
                  <a:pt x="521158" y="9778"/>
                </a:lnTo>
                <a:lnTo>
                  <a:pt x="530649" y="9778"/>
                </a:lnTo>
              </a:path>
              <a:path w="538607" h="20686">
                <a:moveTo>
                  <a:pt x="521158" y="9778"/>
                </a:moveTo>
                <a:lnTo>
                  <a:pt x="503973" y="20686"/>
                </a:lnTo>
                <a:lnTo>
                  <a:pt x="524119" y="20686"/>
                </a:lnTo>
                <a:lnTo>
                  <a:pt x="525018" y="9778"/>
                </a:lnTo>
              </a:path>
              <a:path w="538607" h="20686">
                <a:moveTo>
                  <a:pt x="525018" y="9778"/>
                </a:moveTo>
                <a:lnTo>
                  <a:pt x="530969" y="13969"/>
                </a:lnTo>
                <a:lnTo>
                  <a:pt x="534034" y="16128"/>
                </a:lnTo>
                <a:lnTo>
                  <a:pt x="524119" y="20686"/>
                </a:lnTo>
                <a:lnTo>
                  <a:pt x="536082" y="20686"/>
                </a:lnTo>
                <a:lnTo>
                  <a:pt x="536416" y="16128"/>
                </a:lnTo>
                <a:lnTo>
                  <a:pt x="536574" y="13969"/>
                </a:lnTo>
                <a:lnTo>
                  <a:pt x="530649" y="9778"/>
                </a:lnTo>
              </a:path>
              <a:path w="538607" h="20686">
                <a:moveTo>
                  <a:pt x="503973" y="20686"/>
                </a:moveTo>
                <a:lnTo>
                  <a:pt x="495631" y="25980"/>
                </a:lnTo>
                <a:lnTo>
                  <a:pt x="535693" y="25980"/>
                </a:lnTo>
                <a:lnTo>
                  <a:pt x="536082" y="20686"/>
                </a:lnTo>
              </a:path>
              <a:path w="538607" h="20686">
                <a:moveTo>
                  <a:pt x="495631" y="25980"/>
                </a:moveTo>
                <a:lnTo>
                  <a:pt x="453124" y="52959"/>
                </a:lnTo>
                <a:lnTo>
                  <a:pt x="450722" y="54483"/>
                </a:lnTo>
                <a:lnTo>
                  <a:pt x="453897" y="52959"/>
                </a:lnTo>
                <a:lnTo>
                  <a:pt x="512598" y="25980"/>
                </a:lnTo>
              </a:path>
              <a:path w="538607" h="20686">
                <a:moveTo>
                  <a:pt x="512598" y="25980"/>
                </a:moveTo>
                <a:lnTo>
                  <a:pt x="507517" y="33241"/>
                </a:lnTo>
                <a:lnTo>
                  <a:pt x="535160" y="33241"/>
                </a:lnTo>
                <a:lnTo>
                  <a:pt x="535693" y="25980"/>
                </a:lnTo>
              </a:path>
              <a:path w="538607" h="20686">
                <a:moveTo>
                  <a:pt x="507517" y="33241"/>
                </a:moveTo>
                <a:lnTo>
                  <a:pt x="0" y="758355"/>
                </a:lnTo>
                <a:lnTo>
                  <a:pt x="10413" y="765644"/>
                </a:lnTo>
                <a:lnTo>
                  <a:pt x="15516" y="758355"/>
                </a:lnTo>
                <a:lnTo>
                  <a:pt x="523085" y="33241"/>
                </a:lnTo>
              </a:path>
              <a:path w="538607" h="20686">
                <a:moveTo>
                  <a:pt x="523085" y="33241"/>
                </a:moveTo>
                <a:lnTo>
                  <a:pt x="517779" y="97662"/>
                </a:lnTo>
                <a:lnTo>
                  <a:pt x="517524" y="101218"/>
                </a:lnTo>
                <a:lnTo>
                  <a:pt x="518371" y="102234"/>
                </a:lnTo>
                <a:lnTo>
                  <a:pt x="520065" y="104266"/>
                </a:lnTo>
                <a:lnTo>
                  <a:pt x="523620" y="104521"/>
                </a:lnTo>
                <a:lnTo>
                  <a:pt x="527049" y="104775"/>
                </a:lnTo>
                <a:lnTo>
                  <a:pt x="527354" y="104521"/>
                </a:lnTo>
                <a:lnTo>
                  <a:pt x="527659" y="104266"/>
                </a:lnTo>
                <a:lnTo>
                  <a:pt x="530097" y="102234"/>
                </a:lnTo>
                <a:lnTo>
                  <a:pt x="530172" y="101218"/>
                </a:lnTo>
                <a:lnTo>
                  <a:pt x="530433" y="97662"/>
                </a:lnTo>
                <a:lnTo>
                  <a:pt x="535160" y="33241"/>
                </a:lnTo>
              </a:path>
              <a:path w="538607" h="20686">
                <a:moveTo>
                  <a:pt x="530479" y="98678"/>
                </a:moveTo>
                <a:lnTo>
                  <a:pt x="538607" y="0"/>
                </a:lnTo>
                <a:lnTo>
                  <a:pt x="448564" y="41528"/>
                </a:lnTo>
                <a:lnTo>
                  <a:pt x="445389" y="42925"/>
                </a:lnTo>
                <a:lnTo>
                  <a:pt x="443992" y="46736"/>
                </a:lnTo>
                <a:lnTo>
                  <a:pt x="445516" y="49911"/>
                </a:lnTo>
                <a:lnTo>
                  <a:pt x="447040" y="53086"/>
                </a:lnTo>
                <a:lnTo>
                  <a:pt x="450722" y="54483"/>
                </a:lnTo>
                <a:lnTo>
                  <a:pt x="526160" y="6603"/>
                </a:lnTo>
                <a:lnTo>
                  <a:pt x="536574" y="13969"/>
                </a:lnTo>
                <a:lnTo>
                  <a:pt x="530097" y="102234"/>
                </a:lnTo>
                <a:lnTo>
                  <a:pt x="530479" y="98678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2894076" y="5305298"/>
            <a:ext cx="2744724" cy="720661"/>
          </a:xfrm>
          <a:custGeom>
            <a:avLst/>
            <a:gdLst/>
            <a:ahLst/>
            <a:cxnLst/>
            <a:rect l="l" t="t" r="r" b="b"/>
            <a:pathLst>
              <a:path w="2744724" h="720661">
                <a:moveTo>
                  <a:pt x="0" y="708342"/>
                </a:moveTo>
                <a:lnTo>
                  <a:pt x="3048" y="720661"/>
                </a:lnTo>
                <a:lnTo>
                  <a:pt x="2711333" y="43527"/>
                </a:lnTo>
                <a:lnTo>
                  <a:pt x="2730754" y="37845"/>
                </a:lnTo>
                <a:lnTo>
                  <a:pt x="2731008" y="25526"/>
                </a:lnTo>
                <a:lnTo>
                  <a:pt x="2744724" y="28701"/>
                </a:lnTo>
                <a:lnTo>
                  <a:pt x="2649601" y="1015"/>
                </a:lnTo>
                <a:lnTo>
                  <a:pt x="2646172" y="0"/>
                </a:lnTo>
                <a:lnTo>
                  <a:pt x="2642743" y="1904"/>
                </a:lnTo>
                <a:lnTo>
                  <a:pt x="2641727" y="5333"/>
                </a:lnTo>
                <a:lnTo>
                  <a:pt x="2640711" y="8762"/>
                </a:lnTo>
                <a:lnTo>
                  <a:pt x="2642616" y="12191"/>
                </a:lnTo>
                <a:lnTo>
                  <a:pt x="2646045" y="13207"/>
                </a:lnTo>
                <a:lnTo>
                  <a:pt x="2708095" y="31255"/>
                </a:lnTo>
                <a:lnTo>
                  <a:pt x="2728087" y="27177"/>
                </a:lnTo>
                <a:lnTo>
                  <a:pt x="2720277" y="34798"/>
                </a:lnTo>
                <a:lnTo>
                  <a:pt x="2708095" y="31255"/>
                </a:lnTo>
                <a:lnTo>
                  <a:pt x="0" y="708342"/>
                </a:lnTo>
                <a:close/>
              </a:path>
              <a:path w="2744724" h="720661">
                <a:moveTo>
                  <a:pt x="2664841" y="97789"/>
                </a:moveTo>
                <a:lnTo>
                  <a:pt x="2667254" y="100329"/>
                </a:lnTo>
                <a:lnTo>
                  <a:pt x="2671318" y="100329"/>
                </a:lnTo>
                <a:lnTo>
                  <a:pt x="2673858" y="97916"/>
                </a:lnTo>
                <a:lnTo>
                  <a:pt x="2744724" y="28701"/>
                </a:lnTo>
                <a:lnTo>
                  <a:pt x="2731008" y="25526"/>
                </a:lnTo>
                <a:lnTo>
                  <a:pt x="2734056" y="37845"/>
                </a:lnTo>
                <a:lnTo>
                  <a:pt x="2731008" y="25526"/>
                </a:lnTo>
                <a:lnTo>
                  <a:pt x="2730754" y="37845"/>
                </a:lnTo>
                <a:lnTo>
                  <a:pt x="2711333" y="43527"/>
                </a:lnTo>
                <a:lnTo>
                  <a:pt x="2664968" y="88772"/>
                </a:lnTo>
                <a:lnTo>
                  <a:pt x="2662428" y="91312"/>
                </a:lnTo>
                <a:lnTo>
                  <a:pt x="2662428" y="95249"/>
                </a:lnTo>
                <a:lnTo>
                  <a:pt x="2664841" y="97789"/>
                </a:lnTo>
                <a:close/>
              </a:path>
              <a:path w="2744724" h="720661">
                <a:moveTo>
                  <a:pt x="2728087" y="27177"/>
                </a:moveTo>
                <a:lnTo>
                  <a:pt x="2708095" y="31255"/>
                </a:lnTo>
                <a:lnTo>
                  <a:pt x="2720277" y="34798"/>
                </a:lnTo>
                <a:lnTo>
                  <a:pt x="2728087" y="27177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574792" y="4165092"/>
            <a:ext cx="1947671" cy="496824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533644" y="4145279"/>
            <a:ext cx="2074163" cy="59893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638800" y="4190987"/>
            <a:ext cx="1819021" cy="36932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5638800" y="4190987"/>
            <a:ext cx="1819021" cy="369328"/>
          </a:xfrm>
          <a:custGeom>
            <a:avLst/>
            <a:gdLst/>
            <a:ahLst/>
            <a:cxnLst/>
            <a:rect l="l" t="t" r="r" b="b"/>
            <a:pathLst>
              <a:path w="1819021" h="369328">
                <a:moveTo>
                  <a:pt x="0" y="369328"/>
                </a:moveTo>
                <a:lnTo>
                  <a:pt x="1819021" y="369328"/>
                </a:lnTo>
                <a:lnTo>
                  <a:pt x="1819021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419600" y="4370324"/>
            <a:ext cx="1222755" cy="811276"/>
          </a:xfrm>
          <a:custGeom>
            <a:avLst/>
            <a:gdLst/>
            <a:ahLst/>
            <a:cxnLst/>
            <a:rect l="l" t="t" r="r" b="b"/>
            <a:pathLst>
              <a:path w="1222755" h="811276">
                <a:moveTo>
                  <a:pt x="101726" y="792861"/>
                </a:moveTo>
                <a:lnTo>
                  <a:pt x="98171" y="793114"/>
                </a:lnTo>
                <a:lnTo>
                  <a:pt x="33591" y="796656"/>
                </a:lnTo>
                <a:lnTo>
                  <a:pt x="16128" y="807212"/>
                </a:lnTo>
                <a:lnTo>
                  <a:pt x="21006" y="797346"/>
                </a:lnTo>
                <a:lnTo>
                  <a:pt x="33591" y="796656"/>
                </a:lnTo>
                <a:lnTo>
                  <a:pt x="1222755" y="10668"/>
                </a:lnTo>
                <a:lnTo>
                  <a:pt x="1215644" y="0"/>
                </a:lnTo>
                <a:lnTo>
                  <a:pt x="26538" y="786156"/>
                </a:lnTo>
                <a:lnTo>
                  <a:pt x="10160" y="797940"/>
                </a:lnTo>
                <a:lnTo>
                  <a:pt x="13970" y="809625"/>
                </a:lnTo>
                <a:lnTo>
                  <a:pt x="6985" y="799083"/>
                </a:lnTo>
                <a:lnTo>
                  <a:pt x="43814" y="722376"/>
                </a:lnTo>
                <a:lnTo>
                  <a:pt x="0" y="811276"/>
                </a:lnTo>
                <a:lnTo>
                  <a:pt x="98933" y="805688"/>
                </a:lnTo>
                <a:lnTo>
                  <a:pt x="102362" y="805561"/>
                </a:lnTo>
                <a:lnTo>
                  <a:pt x="105155" y="802513"/>
                </a:lnTo>
                <a:lnTo>
                  <a:pt x="104901" y="799083"/>
                </a:lnTo>
                <a:lnTo>
                  <a:pt x="104648" y="795527"/>
                </a:lnTo>
                <a:lnTo>
                  <a:pt x="101726" y="792861"/>
                </a:lnTo>
                <a:close/>
              </a:path>
              <a:path w="1222755" h="811276">
                <a:moveTo>
                  <a:pt x="49149" y="717931"/>
                </a:moveTo>
                <a:lnTo>
                  <a:pt x="45465" y="719327"/>
                </a:lnTo>
                <a:lnTo>
                  <a:pt x="43814" y="722376"/>
                </a:lnTo>
                <a:lnTo>
                  <a:pt x="6985" y="799083"/>
                </a:lnTo>
                <a:lnTo>
                  <a:pt x="13970" y="809625"/>
                </a:lnTo>
                <a:lnTo>
                  <a:pt x="10160" y="797940"/>
                </a:lnTo>
                <a:lnTo>
                  <a:pt x="26538" y="786156"/>
                </a:lnTo>
                <a:lnTo>
                  <a:pt x="55245" y="728090"/>
                </a:lnTo>
                <a:lnTo>
                  <a:pt x="56769" y="724915"/>
                </a:lnTo>
                <a:lnTo>
                  <a:pt x="55499" y="721106"/>
                </a:lnTo>
                <a:lnTo>
                  <a:pt x="52324" y="719582"/>
                </a:lnTo>
                <a:lnTo>
                  <a:pt x="49149" y="717931"/>
                </a:lnTo>
                <a:close/>
              </a:path>
              <a:path w="1222755" h="811276">
                <a:moveTo>
                  <a:pt x="16128" y="807212"/>
                </a:moveTo>
                <a:lnTo>
                  <a:pt x="33591" y="796656"/>
                </a:lnTo>
                <a:lnTo>
                  <a:pt x="21006" y="797346"/>
                </a:lnTo>
                <a:lnTo>
                  <a:pt x="16128" y="807212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00" y="191069"/>
            <a:ext cx="36496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menu</a:t>
            </a:r>
            <a:r>
              <a:rPr dirty="0" smtClean="0" baseline="3034" sz="5400" spc="-2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ngang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8043" y="191069"/>
            <a:ext cx="230774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bằng</a:t>
            </a:r>
            <a:r>
              <a:rPr dirty="0" smtClean="0" baseline="3034" sz="5400" spc="-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-58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loat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432893"/>
            <a:ext cx="3581805" cy="21573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12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-54">
                <a:latin typeface="Constantia"/>
                <a:cs typeface="Constantia"/>
              </a:rPr>
              <a:t>M</a:t>
            </a:r>
            <a:r>
              <a:rPr dirty="0" smtClean="0" baseline="2100" sz="3900" spc="0">
                <a:latin typeface="Constantia"/>
                <a:cs typeface="Constantia"/>
              </a:rPr>
              <a:t>enu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-4">
                <a:latin typeface="Constantia"/>
                <a:cs typeface="Constantia"/>
              </a:rPr>
              <a:t>a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9">
                <a:latin typeface="Constantia"/>
                <a:cs typeface="Constantia"/>
              </a:rPr>
              <a:t>h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ờ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là</a:t>
            </a:r>
            <a:endParaRPr sz="2600">
              <a:latin typeface="Constantia"/>
              <a:cs typeface="Constantia"/>
            </a:endParaRPr>
          </a:p>
          <a:p>
            <a:pPr marL="287019" marR="47761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o</a:t>
            </a:r>
            <a:r>
              <a:rPr dirty="0" smtClean="0" sz="2600" spc="-4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4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ang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w</a:t>
            </a:r>
            <a:r>
              <a:rPr dirty="0" smtClean="0" sz="2600" spc="0">
                <a:latin typeface="Constantia"/>
                <a:cs typeface="Constantia"/>
              </a:rPr>
              <a:t>e</a:t>
            </a:r>
            <a:r>
              <a:rPr dirty="0" smtClean="0" sz="2600" spc="-79">
                <a:latin typeface="Constantia"/>
                <a:cs typeface="Constantia"/>
              </a:rPr>
              <a:t>b</a:t>
            </a:r>
            <a:r>
              <a:rPr dirty="0" smtClean="0" sz="26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287019" indent="-274319">
              <a:lnSpc>
                <a:spcPct val="149038"/>
              </a:lnSpc>
              <a:spcBef>
                <a:spcPts val="655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Việc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tạo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menu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54">
                <a:latin typeface="Constantia"/>
                <a:cs typeface="Constantia"/>
              </a:rPr>
              <a:t>à</a:t>
            </a:r>
            <a:r>
              <a:rPr dirty="0" smtClean="0" sz="2600" spc="0">
                <a:latin typeface="Constantia"/>
                <a:cs typeface="Constantia"/>
              </a:rPr>
              <a:t>y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khá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ới</a:t>
            </a:r>
            <a:r>
              <a:rPr dirty="0" smtClean="0" sz="2600" spc="-4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ul.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105734" y="1450652"/>
            <a:ext cx="463480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thành</a:t>
            </a:r>
            <a:r>
              <a:rPr dirty="0" smtClean="0" baseline="3150" sz="3900" spc="-8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r>
              <a:rPr dirty="0" smtClean="0" baseline="3150" sz="3900" spc="-4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-59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vigati</a:t>
            </a:r>
            <a:r>
              <a:rPr dirty="0" smtClean="0" baseline="3150" sz="3900" spc="-14">
                <a:latin typeface="Constantia"/>
                <a:cs typeface="Constantia"/>
              </a:rPr>
              <a:t>o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phổ</a:t>
            </a:r>
            <a:r>
              <a:rPr dirty="0" smtClean="0" baseline="3150" sz="3900" spc="-8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biến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117975" y="2621994"/>
            <a:ext cx="4637811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29" sz="3900" spc="4">
                <a:latin typeface="Times New Roman"/>
                <a:cs typeface="Times New Roman"/>
              </a:rPr>
              <a:t>đơ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gi</a:t>
            </a:r>
            <a:r>
              <a:rPr dirty="0" smtClean="0" baseline="2100" sz="3900" spc="-9">
                <a:latin typeface="Constantia"/>
                <a:cs typeface="Constantia"/>
              </a:rPr>
              <a:t>ả</a:t>
            </a:r>
            <a:r>
              <a:rPr dirty="0" smtClean="0" baseline="2100" sz="3900" spc="0">
                <a:latin typeface="Constantia"/>
                <a:cs typeface="Constantia"/>
              </a:rPr>
              <a:t>n:</a:t>
            </a:r>
            <a:r>
              <a:rPr dirty="0" smtClean="0" baseline="2100" sz="3900" spc="-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sử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dụng</a:t>
            </a:r>
            <a:r>
              <a:rPr dirty="0" smtClean="0" baseline="2100" sz="3900" spc="-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f</a:t>
            </a:r>
            <a:r>
              <a:rPr dirty="0" smtClean="0" baseline="2100" sz="3900" spc="-4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loat,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-59">
                <a:latin typeface="Constantia"/>
                <a:cs typeface="Constantia"/>
              </a:rPr>
              <a:t>k</a:t>
            </a:r>
            <a:r>
              <a:rPr dirty="0" smtClean="0" baseline="2100" sz="3900" spc="0">
                <a:latin typeface="Constantia"/>
                <a:cs typeface="Constantia"/>
              </a:rPr>
              <a:t>ết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hợp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810968"/>
            <a:ext cx="4357249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</a:t>
            </a:r>
            <a:r>
              <a:rPr dirty="0" smtClean="0" baseline="2100" sz="3900" spc="-9">
                <a:latin typeface="Constantia"/>
                <a:cs typeface="Constantia"/>
              </a:rPr>
              <a:t>i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</a:t>
            </a:r>
            <a:r>
              <a:rPr dirty="0" smtClean="0" baseline="2100" sz="3900" spc="-9">
                <a:latin typeface="Constantia"/>
                <a:cs typeface="Constantia"/>
              </a:rPr>
              <a:t>ọ</a:t>
            </a:r>
            <a:r>
              <a:rPr dirty="0" smtClean="0" baseline="2100" sz="3900" spc="0">
                <a:latin typeface="Constantia"/>
                <a:cs typeface="Constantia"/>
              </a:rPr>
              <a:t>a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tạo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menu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4">
                <a:latin typeface="Constantia"/>
                <a:cs typeface="Constantia"/>
              </a:rPr>
              <a:t>h</a:t>
            </a:r>
            <a:r>
              <a:rPr dirty="0" smtClean="0" baseline="2229" sz="3900" spc="0">
                <a:latin typeface="Times New Roman"/>
                <a:cs typeface="Times New Roman"/>
              </a:rPr>
              <a:t>ư</a:t>
            </a:r>
            <a:r>
              <a:rPr dirty="0" smtClean="0" baseline="2229" sz="3900" spc="-44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63432" y="6504716"/>
            <a:ext cx="29590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3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752600" y="6031471"/>
            <a:ext cx="2486025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101725"/>
              </a:lnSpc>
              <a:spcBef>
                <a:spcPts val="350"/>
              </a:spcBef>
            </a:pPr>
            <a:r>
              <a:rPr dirty="0" smtClean="0" sz="1800" spc="-109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sz="18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ạ</a:t>
            </a:r>
            <a:r>
              <a:rPr dirty="0" smtClean="0" sz="1800" spc="-4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dirty="0" smtClean="0" sz="1800" spc="-1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thái</a:t>
            </a:r>
            <a:r>
              <a:rPr dirty="0" smtClean="0" sz="1800" spc="-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4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mtClean="0" sz="1800" spc="-4">
                <a:solidFill>
                  <a:srgbClr val="FFFFFF"/>
                </a:solidFill>
                <a:latin typeface="Constantia"/>
                <a:cs typeface="Constantia"/>
              </a:rPr>
              <a:t>ì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nh</a:t>
            </a:r>
            <a:r>
              <a:rPr dirty="0" smtClean="0" sz="1800" spc="-5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th</a:t>
            </a:r>
            <a:r>
              <a:rPr dirty="0" smtClean="0" sz="1800" spc="-4">
                <a:solidFill>
                  <a:srgbClr val="FFFFFF"/>
                </a:solidFill>
                <a:latin typeface="Times New Roman"/>
                <a:cs typeface="Times New Roman"/>
              </a:rPr>
              <a:t>ườ</a:t>
            </a:r>
            <a:r>
              <a:rPr dirty="0" smtClean="0" sz="1800" spc="-4">
                <a:solidFill>
                  <a:srgbClr val="FFFFFF"/>
                </a:solidFill>
                <a:latin typeface="Constantia"/>
                <a:cs typeface="Constantia"/>
              </a:rPr>
              <a:t>ng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638800" y="4190987"/>
            <a:ext cx="1819021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01725"/>
              </a:lnSpc>
              <a:spcBef>
                <a:spcPts val="330"/>
              </a:spcBef>
            </a:pPr>
            <a:r>
              <a:rPr dirty="0" smtClean="0" sz="1800" spc="-109">
                <a:latin typeface="Constantia"/>
                <a:cs typeface="Constantia"/>
              </a:rPr>
              <a:t>T</a:t>
            </a:r>
            <a:r>
              <a:rPr dirty="0" smtClean="0" sz="1800" spc="-29">
                <a:latin typeface="Constantia"/>
                <a:cs typeface="Constantia"/>
              </a:rPr>
              <a:t>r</a:t>
            </a:r>
            <a:r>
              <a:rPr dirty="0" smtClean="0" sz="1800" spc="0">
                <a:latin typeface="Constantia"/>
                <a:cs typeface="Constantia"/>
              </a:rPr>
              <a:t>ạng</a:t>
            </a:r>
            <a:r>
              <a:rPr dirty="0" smtClean="0" sz="1800" spc="-25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thái</a:t>
            </a:r>
            <a:r>
              <a:rPr dirty="0" smtClean="0" sz="1800" spc="0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h</a:t>
            </a:r>
            <a:r>
              <a:rPr dirty="0" smtClean="0" sz="1800" spc="-25">
                <a:latin typeface="Constantia"/>
                <a:cs typeface="Constantia"/>
              </a:rPr>
              <a:t>o</a:t>
            </a:r>
            <a:r>
              <a:rPr dirty="0" smtClean="0" sz="1800" spc="-54">
                <a:latin typeface="Constantia"/>
                <a:cs typeface="Constantia"/>
              </a:rPr>
              <a:t>v</a:t>
            </a:r>
            <a:r>
              <a:rPr dirty="0" smtClean="0" sz="1800" spc="0">
                <a:latin typeface="Constantia"/>
                <a:cs typeface="Constantia"/>
              </a:rPr>
              <a:t>er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97992" y="2945892"/>
            <a:ext cx="4700016" cy="2436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56844" y="2926079"/>
            <a:ext cx="4168139" cy="2519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62000" y="2971800"/>
            <a:ext cx="4572000" cy="2308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62000" y="2971800"/>
            <a:ext cx="4572000" cy="2308352"/>
          </a:xfrm>
          <a:custGeom>
            <a:avLst/>
            <a:gdLst/>
            <a:ahLst/>
            <a:cxnLst/>
            <a:rect l="l" t="t" r="r" b="b"/>
            <a:pathLst>
              <a:path w="4572000" h="2308352">
                <a:moveTo>
                  <a:pt x="0" y="2308352"/>
                </a:moveTo>
                <a:lnTo>
                  <a:pt x="4572000" y="2308352"/>
                </a:lnTo>
                <a:lnTo>
                  <a:pt x="4572000" y="0"/>
                </a:lnTo>
                <a:lnTo>
                  <a:pt x="0" y="0"/>
                </a:lnTo>
                <a:lnTo>
                  <a:pt x="0" y="2308352"/>
                </a:lnTo>
                <a:close/>
              </a:path>
            </a:pathLst>
          </a:custGeom>
          <a:ln w="9524">
            <a:solidFill>
              <a:srgbClr val="0073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334000" y="4800600"/>
            <a:ext cx="3371850" cy="1409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932678" y="4019042"/>
            <a:ext cx="544195" cy="844550"/>
          </a:xfrm>
          <a:custGeom>
            <a:avLst/>
            <a:gdLst/>
            <a:ahLst/>
            <a:cxnLst/>
            <a:rect l="l" t="t" r="r" b="b"/>
            <a:pathLst>
              <a:path w="544195" h="844550">
                <a:moveTo>
                  <a:pt x="484511" y="568510"/>
                </a:moveTo>
                <a:lnTo>
                  <a:pt x="480069" y="528693"/>
                </a:lnTo>
                <a:lnTo>
                  <a:pt x="473055" y="489444"/>
                </a:lnTo>
                <a:lnTo>
                  <a:pt x="463527" y="450883"/>
                </a:lnTo>
                <a:lnTo>
                  <a:pt x="451543" y="413124"/>
                </a:lnTo>
                <a:lnTo>
                  <a:pt x="437164" y="376287"/>
                </a:lnTo>
                <a:lnTo>
                  <a:pt x="420449" y="340486"/>
                </a:lnTo>
                <a:lnTo>
                  <a:pt x="401456" y="305841"/>
                </a:lnTo>
                <a:lnTo>
                  <a:pt x="380245" y="272466"/>
                </a:lnTo>
                <a:lnTo>
                  <a:pt x="356874" y="240480"/>
                </a:lnTo>
                <a:lnTo>
                  <a:pt x="331404" y="210000"/>
                </a:lnTo>
                <a:lnTo>
                  <a:pt x="303893" y="181141"/>
                </a:lnTo>
                <a:lnTo>
                  <a:pt x="274400" y="154022"/>
                </a:lnTo>
                <a:lnTo>
                  <a:pt x="242984" y="128759"/>
                </a:lnTo>
                <a:lnTo>
                  <a:pt x="209706" y="105469"/>
                </a:lnTo>
                <a:lnTo>
                  <a:pt x="174623" y="84270"/>
                </a:lnTo>
                <a:lnTo>
                  <a:pt x="137795" y="65277"/>
                </a:lnTo>
                <a:lnTo>
                  <a:pt x="0" y="0"/>
                </a:lnTo>
                <a:lnTo>
                  <a:pt x="36828" y="18992"/>
                </a:lnTo>
                <a:lnTo>
                  <a:pt x="71914" y="40191"/>
                </a:lnTo>
                <a:lnTo>
                  <a:pt x="105197" y="63481"/>
                </a:lnTo>
                <a:lnTo>
                  <a:pt x="136618" y="88744"/>
                </a:lnTo>
                <a:lnTo>
                  <a:pt x="166117" y="115863"/>
                </a:lnTo>
                <a:lnTo>
                  <a:pt x="193636" y="144722"/>
                </a:lnTo>
                <a:lnTo>
                  <a:pt x="219115" y="175202"/>
                </a:lnTo>
                <a:lnTo>
                  <a:pt x="242494" y="207188"/>
                </a:lnTo>
                <a:lnTo>
                  <a:pt x="263715" y="240563"/>
                </a:lnTo>
                <a:lnTo>
                  <a:pt x="282717" y="275209"/>
                </a:lnTo>
                <a:lnTo>
                  <a:pt x="299442" y="311009"/>
                </a:lnTo>
                <a:lnTo>
                  <a:pt x="313831" y="347846"/>
                </a:lnTo>
                <a:lnTo>
                  <a:pt x="325823" y="385605"/>
                </a:lnTo>
                <a:lnTo>
                  <a:pt x="335360" y="424166"/>
                </a:lnTo>
                <a:lnTo>
                  <a:pt x="342382" y="463415"/>
                </a:lnTo>
                <a:lnTo>
                  <a:pt x="346829" y="503232"/>
                </a:lnTo>
                <a:lnTo>
                  <a:pt x="348644" y="543503"/>
                </a:lnTo>
                <a:lnTo>
                  <a:pt x="347765" y="584109"/>
                </a:lnTo>
                <a:lnTo>
                  <a:pt x="344135" y="624934"/>
                </a:lnTo>
                <a:lnTo>
                  <a:pt x="337693" y="665860"/>
                </a:lnTo>
                <a:lnTo>
                  <a:pt x="268732" y="633221"/>
                </a:lnTo>
                <a:lnTo>
                  <a:pt x="358775" y="844549"/>
                </a:lnTo>
                <a:lnTo>
                  <a:pt x="544195" y="763777"/>
                </a:lnTo>
                <a:lnTo>
                  <a:pt x="475361" y="731138"/>
                </a:lnTo>
                <a:lnTo>
                  <a:pt x="481804" y="690212"/>
                </a:lnTo>
                <a:lnTo>
                  <a:pt x="485437" y="649387"/>
                </a:lnTo>
                <a:lnTo>
                  <a:pt x="486319" y="608781"/>
                </a:lnTo>
                <a:lnTo>
                  <a:pt x="484511" y="56851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120767" y="3960562"/>
            <a:ext cx="878840" cy="413571"/>
          </a:xfrm>
          <a:custGeom>
            <a:avLst/>
            <a:gdLst/>
            <a:ahLst/>
            <a:cxnLst/>
            <a:rect l="l" t="t" r="r" b="b"/>
            <a:pathLst>
              <a:path w="878840" h="413571">
                <a:moveTo>
                  <a:pt x="137795" y="413571"/>
                </a:moveTo>
                <a:lnTo>
                  <a:pt x="158898" y="372998"/>
                </a:lnTo>
                <a:lnTo>
                  <a:pt x="182632" y="334612"/>
                </a:lnTo>
                <a:lnTo>
                  <a:pt x="208838" y="298481"/>
                </a:lnTo>
                <a:lnTo>
                  <a:pt x="237357" y="264673"/>
                </a:lnTo>
                <a:lnTo>
                  <a:pt x="268031" y="233257"/>
                </a:lnTo>
                <a:lnTo>
                  <a:pt x="300701" y="204300"/>
                </a:lnTo>
                <a:lnTo>
                  <a:pt x="335208" y="177872"/>
                </a:lnTo>
                <a:lnTo>
                  <a:pt x="371393" y="154040"/>
                </a:lnTo>
                <a:lnTo>
                  <a:pt x="409099" y="132872"/>
                </a:lnTo>
                <a:lnTo>
                  <a:pt x="448167" y="114438"/>
                </a:lnTo>
                <a:lnTo>
                  <a:pt x="488437" y="98805"/>
                </a:lnTo>
                <a:lnTo>
                  <a:pt x="529752" y="86042"/>
                </a:lnTo>
                <a:lnTo>
                  <a:pt x="571953" y="76216"/>
                </a:lnTo>
                <a:lnTo>
                  <a:pt x="614881" y="69397"/>
                </a:lnTo>
                <a:lnTo>
                  <a:pt x="658377" y="65652"/>
                </a:lnTo>
                <a:lnTo>
                  <a:pt x="702284" y="65050"/>
                </a:lnTo>
                <a:lnTo>
                  <a:pt x="746442" y="67659"/>
                </a:lnTo>
                <a:lnTo>
                  <a:pt x="790693" y="73548"/>
                </a:lnTo>
                <a:lnTo>
                  <a:pt x="834879" y="82784"/>
                </a:lnTo>
                <a:lnTo>
                  <a:pt x="878840" y="95436"/>
                </a:lnTo>
                <a:lnTo>
                  <a:pt x="878624" y="95299"/>
                </a:lnTo>
                <a:lnTo>
                  <a:pt x="845835" y="75848"/>
                </a:lnTo>
                <a:lnTo>
                  <a:pt x="811911" y="58479"/>
                </a:lnTo>
                <a:lnTo>
                  <a:pt x="765876" y="38898"/>
                </a:lnTo>
                <a:lnTo>
                  <a:pt x="719160" y="23350"/>
                </a:lnTo>
                <a:lnTo>
                  <a:pt x="671973" y="11761"/>
                </a:lnTo>
                <a:lnTo>
                  <a:pt x="624523" y="4056"/>
                </a:lnTo>
                <a:lnTo>
                  <a:pt x="577018" y="160"/>
                </a:lnTo>
                <a:lnTo>
                  <a:pt x="529668" y="0"/>
                </a:lnTo>
                <a:lnTo>
                  <a:pt x="482682" y="3500"/>
                </a:lnTo>
                <a:lnTo>
                  <a:pt x="436269" y="10587"/>
                </a:lnTo>
                <a:lnTo>
                  <a:pt x="390637" y="21185"/>
                </a:lnTo>
                <a:lnTo>
                  <a:pt x="345995" y="35222"/>
                </a:lnTo>
                <a:lnTo>
                  <a:pt x="302553" y="52622"/>
                </a:lnTo>
                <a:lnTo>
                  <a:pt x="260518" y="73310"/>
                </a:lnTo>
                <a:lnTo>
                  <a:pt x="220101" y="97214"/>
                </a:lnTo>
                <a:lnTo>
                  <a:pt x="181509" y="124257"/>
                </a:lnTo>
                <a:lnTo>
                  <a:pt x="144952" y="154366"/>
                </a:lnTo>
                <a:lnTo>
                  <a:pt x="110639" y="187466"/>
                </a:lnTo>
                <a:lnTo>
                  <a:pt x="78778" y="223483"/>
                </a:lnTo>
                <a:lnTo>
                  <a:pt x="49579" y="262343"/>
                </a:lnTo>
                <a:lnTo>
                  <a:pt x="23250" y="303971"/>
                </a:lnTo>
                <a:lnTo>
                  <a:pt x="0" y="348293"/>
                </a:lnTo>
                <a:lnTo>
                  <a:pt x="137795" y="413571"/>
                </a:lnTo>
                <a:close/>
              </a:path>
            </a:pathLst>
          </a:custGeom>
          <a:solidFill>
            <a:srgbClr val="0C58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120767" y="3960562"/>
            <a:ext cx="1356106" cy="903029"/>
          </a:xfrm>
          <a:custGeom>
            <a:avLst/>
            <a:gdLst/>
            <a:ahLst/>
            <a:cxnLst/>
            <a:rect l="l" t="t" r="r" b="b"/>
            <a:pathLst>
              <a:path w="1356106" h="903029">
                <a:moveTo>
                  <a:pt x="878840" y="95436"/>
                </a:moveTo>
                <a:lnTo>
                  <a:pt x="834879" y="82784"/>
                </a:lnTo>
                <a:lnTo>
                  <a:pt x="790693" y="73548"/>
                </a:lnTo>
                <a:lnTo>
                  <a:pt x="746442" y="67659"/>
                </a:lnTo>
                <a:lnTo>
                  <a:pt x="702284" y="65050"/>
                </a:lnTo>
                <a:lnTo>
                  <a:pt x="658377" y="65652"/>
                </a:lnTo>
                <a:lnTo>
                  <a:pt x="614881" y="69397"/>
                </a:lnTo>
                <a:lnTo>
                  <a:pt x="571953" y="76216"/>
                </a:lnTo>
                <a:lnTo>
                  <a:pt x="529752" y="86042"/>
                </a:lnTo>
                <a:lnTo>
                  <a:pt x="488437" y="98805"/>
                </a:lnTo>
                <a:lnTo>
                  <a:pt x="448167" y="114438"/>
                </a:lnTo>
                <a:lnTo>
                  <a:pt x="409099" y="132872"/>
                </a:lnTo>
                <a:lnTo>
                  <a:pt x="371393" y="154040"/>
                </a:lnTo>
                <a:lnTo>
                  <a:pt x="335208" y="177872"/>
                </a:lnTo>
                <a:lnTo>
                  <a:pt x="300701" y="204300"/>
                </a:lnTo>
                <a:lnTo>
                  <a:pt x="268031" y="233257"/>
                </a:lnTo>
                <a:lnTo>
                  <a:pt x="237357" y="264673"/>
                </a:lnTo>
                <a:lnTo>
                  <a:pt x="208838" y="298481"/>
                </a:lnTo>
                <a:lnTo>
                  <a:pt x="182632" y="334612"/>
                </a:lnTo>
                <a:lnTo>
                  <a:pt x="158898" y="372998"/>
                </a:lnTo>
                <a:lnTo>
                  <a:pt x="137795" y="413571"/>
                </a:lnTo>
                <a:lnTo>
                  <a:pt x="0" y="348293"/>
                </a:lnTo>
                <a:lnTo>
                  <a:pt x="23250" y="303971"/>
                </a:lnTo>
                <a:lnTo>
                  <a:pt x="49579" y="262343"/>
                </a:lnTo>
                <a:lnTo>
                  <a:pt x="78778" y="223483"/>
                </a:lnTo>
                <a:lnTo>
                  <a:pt x="110639" y="187466"/>
                </a:lnTo>
                <a:lnTo>
                  <a:pt x="144952" y="154366"/>
                </a:lnTo>
                <a:lnTo>
                  <a:pt x="181509" y="124257"/>
                </a:lnTo>
                <a:lnTo>
                  <a:pt x="220101" y="97214"/>
                </a:lnTo>
                <a:lnTo>
                  <a:pt x="260518" y="73310"/>
                </a:lnTo>
                <a:lnTo>
                  <a:pt x="302553" y="52622"/>
                </a:lnTo>
                <a:lnTo>
                  <a:pt x="345995" y="35222"/>
                </a:lnTo>
                <a:lnTo>
                  <a:pt x="390637" y="21185"/>
                </a:lnTo>
                <a:lnTo>
                  <a:pt x="436269" y="10587"/>
                </a:lnTo>
                <a:lnTo>
                  <a:pt x="482682" y="3500"/>
                </a:lnTo>
                <a:lnTo>
                  <a:pt x="529668" y="0"/>
                </a:lnTo>
                <a:lnTo>
                  <a:pt x="577018" y="160"/>
                </a:lnTo>
                <a:lnTo>
                  <a:pt x="624523" y="4056"/>
                </a:lnTo>
                <a:lnTo>
                  <a:pt x="671973" y="11761"/>
                </a:lnTo>
                <a:lnTo>
                  <a:pt x="719160" y="23350"/>
                </a:lnTo>
                <a:lnTo>
                  <a:pt x="765876" y="38898"/>
                </a:lnTo>
                <a:lnTo>
                  <a:pt x="811911" y="58479"/>
                </a:lnTo>
                <a:lnTo>
                  <a:pt x="949706" y="123757"/>
                </a:lnTo>
                <a:lnTo>
                  <a:pt x="986534" y="142749"/>
                </a:lnTo>
                <a:lnTo>
                  <a:pt x="1021617" y="163949"/>
                </a:lnTo>
                <a:lnTo>
                  <a:pt x="1054895" y="187238"/>
                </a:lnTo>
                <a:lnTo>
                  <a:pt x="1086311" y="212501"/>
                </a:lnTo>
                <a:lnTo>
                  <a:pt x="1115804" y="239620"/>
                </a:lnTo>
                <a:lnTo>
                  <a:pt x="1143315" y="268479"/>
                </a:lnTo>
                <a:lnTo>
                  <a:pt x="1168785" y="298960"/>
                </a:lnTo>
                <a:lnTo>
                  <a:pt x="1192156" y="330946"/>
                </a:lnTo>
                <a:lnTo>
                  <a:pt x="1213367" y="364320"/>
                </a:lnTo>
                <a:lnTo>
                  <a:pt x="1232360" y="398966"/>
                </a:lnTo>
                <a:lnTo>
                  <a:pt x="1249075" y="434766"/>
                </a:lnTo>
                <a:lnTo>
                  <a:pt x="1263454" y="471604"/>
                </a:lnTo>
                <a:lnTo>
                  <a:pt x="1275438" y="509362"/>
                </a:lnTo>
                <a:lnTo>
                  <a:pt x="1284966" y="547924"/>
                </a:lnTo>
                <a:lnTo>
                  <a:pt x="1291980" y="587172"/>
                </a:lnTo>
                <a:lnTo>
                  <a:pt x="1296422" y="626990"/>
                </a:lnTo>
                <a:lnTo>
                  <a:pt x="1298230" y="667260"/>
                </a:lnTo>
                <a:lnTo>
                  <a:pt x="1297348" y="707866"/>
                </a:lnTo>
                <a:lnTo>
                  <a:pt x="1293715" y="748691"/>
                </a:lnTo>
                <a:lnTo>
                  <a:pt x="1287272" y="789618"/>
                </a:lnTo>
                <a:lnTo>
                  <a:pt x="1356106" y="822257"/>
                </a:lnTo>
                <a:lnTo>
                  <a:pt x="1170686" y="903029"/>
                </a:lnTo>
                <a:lnTo>
                  <a:pt x="1080643" y="691701"/>
                </a:lnTo>
                <a:lnTo>
                  <a:pt x="1149604" y="724340"/>
                </a:lnTo>
                <a:lnTo>
                  <a:pt x="1156046" y="683413"/>
                </a:lnTo>
                <a:lnTo>
                  <a:pt x="1159676" y="642588"/>
                </a:lnTo>
                <a:lnTo>
                  <a:pt x="1160555" y="601982"/>
                </a:lnTo>
                <a:lnTo>
                  <a:pt x="1158740" y="561712"/>
                </a:lnTo>
                <a:lnTo>
                  <a:pt x="1154293" y="521894"/>
                </a:lnTo>
                <a:lnTo>
                  <a:pt x="1147271" y="482646"/>
                </a:lnTo>
                <a:lnTo>
                  <a:pt x="1137734" y="444084"/>
                </a:lnTo>
                <a:lnTo>
                  <a:pt x="1125742" y="406326"/>
                </a:lnTo>
                <a:lnTo>
                  <a:pt x="1111353" y="369488"/>
                </a:lnTo>
                <a:lnTo>
                  <a:pt x="1094628" y="333688"/>
                </a:lnTo>
                <a:lnTo>
                  <a:pt x="1075626" y="299042"/>
                </a:lnTo>
                <a:lnTo>
                  <a:pt x="1054405" y="265668"/>
                </a:lnTo>
                <a:lnTo>
                  <a:pt x="1031026" y="233682"/>
                </a:lnTo>
                <a:lnTo>
                  <a:pt x="1005547" y="203201"/>
                </a:lnTo>
                <a:lnTo>
                  <a:pt x="978028" y="174342"/>
                </a:lnTo>
                <a:lnTo>
                  <a:pt x="948529" y="147223"/>
                </a:lnTo>
                <a:lnTo>
                  <a:pt x="917108" y="121960"/>
                </a:lnTo>
                <a:lnTo>
                  <a:pt x="883825" y="98671"/>
                </a:lnTo>
                <a:lnTo>
                  <a:pt x="848739" y="77471"/>
                </a:lnTo>
                <a:lnTo>
                  <a:pt x="811911" y="58479"/>
                </a:lnTo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191069"/>
            <a:ext cx="597128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menu</a:t>
            </a:r>
            <a:r>
              <a:rPr dirty="0" smtClean="0" baseline="3034" sz="5400" spc="-2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ngang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bằng</a:t>
            </a:r>
            <a:r>
              <a:rPr dirty="0" smtClean="0" baseline="3034" sz="5400" spc="-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-58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loat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432893"/>
            <a:ext cx="1031777" cy="96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4">
                <a:latin typeface="Constantia"/>
                <a:cs typeface="Constantia"/>
              </a:rPr>
              <a:t>B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ớ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endParaRPr sz="2600">
              <a:latin typeface="Constantia"/>
              <a:cs typeface="Constantia"/>
            </a:endParaRPr>
          </a:p>
          <a:p>
            <a:pPr marL="249516" marR="226371" algn="ctr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53526" y="1432893"/>
            <a:ext cx="2087927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-39">
                <a:latin typeface="Constantia"/>
                <a:cs typeface="Constantia"/>
              </a:rPr>
              <a:t>h</a:t>
            </a:r>
            <a:r>
              <a:rPr dirty="0" smtClean="0" baseline="2100" sz="3900" spc="0">
                <a:latin typeface="Constantia"/>
                <a:cs typeface="Constantia"/>
              </a:rPr>
              <a:t>y</a:t>
            </a:r>
            <a:r>
              <a:rPr dirty="0" smtClean="0" baseline="2100" sz="3900" spc="-9">
                <a:latin typeface="Constantia"/>
                <a:cs typeface="Constantia"/>
              </a:rPr>
              <a:t>p</a:t>
            </a:r>
            <a:r>
              <a:rPr dirty="0" smtClean="0" baseline="2100" sz="3900" spc="0">
                <a:latin typeface="Constantia"/>
                <a:cs typeface="Constantia"/>
              </a:rPr>
              <a:t>e</a:t>
            </a:r>
            <a:r>
              <a:rPr dirty="0" smtClean="0" baseline="2100" sz="3900" spc="-25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li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k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9">
                <a:latin typeface="Constantia"/>
                <a:cs typeface="Constantia"/>
              </a:rPr>
              <a:t>h</a:t>
            </a:r>
            <a:r>
              <a:rPr dirty="0" smtClean="0" baseline="2229" sz="3900" spc="0">
                <a:latin typeface="Times New Roman"/>
                <a:cs typeface="Times New Roman"/>
              </a:rPr>
              <a:t>ư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587946" y="1450652"/>
            <a:ext cx="4966177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1: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tạo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một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danh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sách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ul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-54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ới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li</a:t>
            </a:r>
            <a:r>
              <a:rPr dirty="0" smtClean="0" baseline="3150" sz="3900" spc="-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là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870829" y="3656995"/>
            <a:ext cx="80858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34">
                <a:latin typeface="Constantia"/>
                <a:cs typeface="Constantia"/>
              </a:rPr>
              <a:t>K</a:t>
            </a:r>
            <a:r>
              <a:rPr dirty="0" smtClean="0" baseline="3034" sz="2700" spc="0">
                <a:latin typeface="Constantia"/>
                <a:cs typeface="Constantia"/>
              </a:rPr>
              <a:t>ết</a:t>
            </a:r>
            <a:r>
              <a:rPr dirty="0" smtClean="0" baseline="3034" sz="2700" spc="-8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quả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8192" y="6504716"/>
            <a:ext cx="31204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114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2000" y="2971800"/>
            <a:ext cx="4572000" cy="23083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ct val="101725"/>
              </a:lnSpc>
              <a:spcBef>
                <a:spcPts val="330"/>
              </a:spcBef>
            </a:pPr>
            <a:r>
              <a:rPr dirty="0" smtClean="0" sz="1800" spc="0" b="1">
                <a:solidFill>
                  <a:srgbClr val="FF0000"/>
                </a:solidFill>
                <a:latin typeface="Constantia"/>
                <a:cs typeface="Constantia"/>
              </a:rPr>
              <a:t>&lt;bo</a:t>
            </a:r>
            <a:r>
              <a:rPr dirty="0" smtClean="0" sz="1800" spc="-9" b="1">
                <a:solidFill>
                  <a:srgbClr val="FF0000"/>
                </a:solidFill>
                <a:latin typeface="Constantia"/>
                <a:cs typeface="Constantia"/>
              </a:rPr>
              <a:t>d</a:t>
            </a:r>
            <a:r>
              <a:rPr dirty="0" smtClean="0" sz="1800" spc="0" b="1">
                <a:solidFill>
                  <a:srgbClr val="FF0000"/>
                </a:solidFill>
                <a:latin typeface="Constantia"/>
                <a:cs typeface="Constantia"/>
              </a:rPr>
              <a:t>y&gt;</a:t>
            </a:r>
            <a:endParaRPr sz="1800">
              <a:latin typeface="Constantia"/>
              <a:cs typeface="Constantia"/>
            </a:endParaRPr>
          </a:p>
          <a:p>
            <a:pPr marL="91744">
              <a:lnSpc>
                <a:spcPts val="2160"/>
              </a:lnSpc>
              <a:spcBef>
                <a:spcPts val="108"/>
              </a:spcBef>
            </a:pPr>
            <a:r>
              <a:rPr dirty="0" smtClean="0" baseline="1517" sz="2700" spc="0" b="1">
                <a:solidFill>
                  <a:srgbClr val="00AFEF"/>
                </a:solidFill>
                <a:latin typeface="Constantia"/>
                <a:cs typeface="Constantia"/>
              </a:rPr>
              <a:t>&lt;ul&gt;</a:t>
            </a:r>
            <a:endParaRPr sz="1800">
              <a:latin typeface="Constantia"/>
              <a:cs typeface="Constantia"/>
            </a:endParaRPr>
          </a:p>
          <a:p>
            <a:pPr marL="91744">
              <a:lnSpc>
                <a:spcPts val="2160"/>
              </a:lnSpc>
            </a:pPr>
            <a:r>
              <a:rPr dirty="0" smtClean="0" baseline="1517" sz="2700" spc="0" b="1">
                <a:solidFill>
                  <a:srgbClr val="C00000"/>
                </a:solidFill>
                <a:latin typeface="Constantia"/>
                <a:cs typeface="Constantia"/>
              </a:rPr>
              <a:t>&lt;li&gt;</a:t>
            </a:r>
            <a:r>
              <a:rPr dirty="0" smtClean="0" baseline="1517" sz="2700" spc="0" b="1">
                <a:latin typeface="Constantia"/>
                <a:cs typeface="Constantia"/>
              </a:rPr>
              <a:t>&lt;a</a:t>
            </a:r>
            <a:r>
              <a:rPr dirty="0" smtClean="0" baseline="1517" sz="2700" spc="-75" b="1">
                <a:latin typeface="Constantia"/>
                <a:cs typeface="Constantia"/>
              </a:rPr>
              <a:t> </a:t>
            </a:r>
            <a:r>
              <a:rPr dirty="0" smtClean="0" baseline="1517" sz="2700" spc="0" b="1">
                <a:latin typeface="Constantia"/>
                <a:cs typeface="Constantia"/>
              </a:rPr>
              <a:t>h</a:t>
            </a:r>
            <a:r>
              <a:rPr dirty="0" smtClean="0" baseline="1517" sz="2700" spc="-19" b="1">
                <a:latin typeface="Constantia"/>
                <a:cs typeface="Constantia"/>
              </a:rPr>
              <a:t>r</a:t>
            </a:r>
            <a:r>
              <a:rPr dirty="0" smtClean="0" baseline="1517" sz="2700" spc="0" b="1">
                <a:latin typeface="Constantia"/>
                <a:cs typeface="Constantia"/>
              </a:rPr>
              <a:t>ef="</a:t>
            </a:r>
            <a:r>
              <a:rPr dirty="0" smtClean="0" baseline="1517" sz="2700" spc="4" b="1">
                <a:latin typeface="Constantia"/>
                <a:cs typeface="Constantia"/>
              </a:rPr>
              <a:t>#</a:t>
            </a:r>
            <a:r>
              <a:rPr dirty="0" smtClean="0" baseline="1517" sz="2700" spc="-9" b="1">
                <a:latin typeface="Constantia"/>
                <a:cs typeface="Constantia"/>
              </a:rPr>
              <a:t>"</a:t>
            </a:r>
            <a:r>
              <a:rPr dirty="0" smtClean="0" baseline="1517" sz="2700" spc="0" b="1">
                <a:latin typeface="Constantia"/>
                <a:cs typeface="Constantia"/>
              </a:rPr>
              <a:t>&gt;</a:t>
            </a:r>
            <a:r>
              <a:rPr dirty="0" smtClean="0" baseline="1517" sz="2700" spc="0" b="1">
                <a:solidFill>
                  <a:srgbClr val="FFC000"/>
                </a:solidFill>
                <a:latin typeface="Constantia"/>
                <a:cs typeface="Constantia"/>
              </a:rPr>
              <a:t>H</a:t>
            </a:r>
            <a:r>
              <a:rPr dirty="0" smtClean="0" baseline="1517" sz="2700" spc="-19" b="1">
                <a:solidFill>
                  <a:srgbClr val="FFC00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 b="1">
                <a:solidFill>
                  <a:srgbClr val="FFC000"/>
                </a:solidFill>
                <a:latin typeface="Constantia"/>
                <a:cs typeface="Constantia"/>
              </a:rPr>
              <a:t>ML</a:t>
            </a:r>
            <a:r>
              <a:rPr dirty="0" smtClean="0" baseline="1517" sz="2700" spc="0" b="1">
                <a:latin typeface="Constantia"/>
                <a:cs typeface="Constantia"/>
              </a:rPr>
              <a:t>&lt;/</a:t>
            </a:r>
            <a:r>
              <a:rPr dirty="0" smtClean="0" baseline="1517" sz="2700" spc="-9" b="1">
                <a:latin typeface="Constantia"/>
                <a:cs typeface="Constantia"/>
              </a:rPr>
              <a:t>a</a:t>
            </a:r>
            <a:r>
              <a:rPr dirty="0" smtClean="0" baseline="1517" sz="2700" spc="0" b="1">
                <a:latin typeface="Constantia"/>
                <a:cs typeface="Constantia"/>
              </a:rPr>
              <a:t>&gt;</a:t>
            </a:r>
            <a:r>
              <a:rPr dirty="0" smtClean="0" baseline="1517" sz="2700" spc="-9" b="1">
                <a:solidFill>
                  <a:srgbClr val="C00000"/>
                </a:solidFill>
                <a:latin typeface="Constantia"/>
                <a:cs typeface="Constantia"/>
              </a:rPr>
              <a:t>&lt;</a:t>
            </a:r>
            <a:r>
              <a:rPr dirty="0" smtClean="0" baseline="1517" sz="2700" spc="-4" b="1">
                <a:solidFill>
                  <a:srgbClr val="C00000"/>
                </a:solidFill>
                <a:latin typeface="Constantia"/>
                <a:cs typeface="Constantia"/>
              </a:rPr>
              <a:t>/</a:t>
            </a:r>
            <a:r>
              <a:rPr dirty="0" smtClean="0" baseline="1517" sz="2700" spc="0" b="1">
                <a:solidFill>
                  <a:srgbClr val="C00000"/>
                </a:solidFill>
                <a:latin typeface="Constantia"/>
                <a:cs typeface="Constantia"/>
              </a:rPr>
              <a:t>li&gt;</a:t>
            </a:r>
            <a:endParaRPr sz="1800">
              <a:latin typeface="Constantia"/>
              <a:cs typeface="Constantia"/>
            </a:endParaRPr>
          </a:p>
          <a:p>
            <a:pPr marL="91744">
              <a:lnSpc>
                <a:spcPts val="2160"/>
              </a:lnSpc>
            </a:pPr>
            <a:r>
              <a:rPr dirty="0" smtClean="0" baseline="1517" sz="2700" spc="0" b="1">
                <a:solidFill>
                  <a:srgbClr val="C00000"/>
                </a:solidFill>
                <a:latin typeface="Constantia"/>
                <a:cs typeface="Constantia"/>
              </a:rPr>
              <a:t>&lt;li</a:t>
            </a:r>
            <a:r>
              <a:rPr dirty="0" smtClean="0" baseline="1517" sz="2700" spc="4" b="1">
                <a:solidFill>
                  <a:srgbClr val="C00000"/>
                </a:solidFill>
                <a:latin typeface="Constantia"/>
                <a:cs typeface="Constantia"/>
              </a:rPr>
              <a:t>&gt;</a:t>
            </a:r>
            <a:r>
              <a:rPr dirty="0" smtClean="0" baseline="1517" sz="2700" spc="0" b="1">
                <a:latin typeface="Constantia"/>
                <a:cs typeface="Constantia"/>
              </a:rPr>
              <a:t>&lt;a</a:t>
            </a:r>
            <a:r>
              <a:rPr dirty="0" smtClean="0" baseline="1517" sz="2700" spc="-69" b="1">
                <a:latin typeface="Constantia"/>
                <a:cs typeface="Constantia"/>
              </a:rPr>
              <a:t> </a:t>
            </a:r>
            <a:r>
              <a:rPr dirty="0" smtClean="0" baseline="1517" sz="2700" spc="4" b="1">
                <a:latin typeface="Constantia"/>
                <a:cs typeface="Constantia"/>
              </a:rPr>
              <a:t>h</a:t>
            </a:r>
            <a:r>
              <a:rPr dirty="0" smtClean="0" baseline="1517" sz="2700" spc="-25" b="1">
                <a:latin typeface="Constantia"/>
                <a:cs typeface="Constantia"/>
              </a:rPr>
              <a:t>r</a:t>
            </a:r>
            <a:r>
              <a:rPr dirty="0" smtClean="0" baseline="1517" sz="2700" spc="0" b="1">
                <a:latin typeface="Constantia"/>
                <a:cs typeface="Constantia"/>
              </a:rPr>
              <a:t>ef=</a:t>
            </a:r>
            <a:r>
              <a:rPr dirty="0" smtClean="0" baseline="1517" sz="2700" spc="9" b="1">
                <a:latin typeface="Constantia"/>
                <a:cs typeface="Constantia"/>
              </a:rPr>
              <a:t>"</a:t>
            </a:r>
            <a:r>
              <a:rPr dirty="0" smtClean="0" baseline="1517" sz="2700" spc="0" b="1">
                <a:latin typeface="Constantia"/>
                <a:cs typeface="Constantia"/>
              </a:rPr>
              <a:t>#"&gt;</a:t>
            </a:r>
            <a:r>
              <a:rPr dirty="0" smtClean="0" baseline="1517" sz="2700" spc="0" b="1">
                <a:solidFill>
                  <a:srgbClr val="FFC000"/>
                </a:solidFill>
                <a:latin typeface="Constantia"/>
                <a:cs typeface="Constantia"/>
              </a:rPr>
              <a:t>CSS</a:t>
            </a:r>
            <a:r>
              <a:rPr dirty="0" smtClean="0" baseline="1517" sz="2700" spc="-9" b="1">
                <a:latin typeface="Constantia"/>
                <a:cs typeface="Constantia"/>
              </a:rPr>
              <a:t>&lt;</a:t>
            </a:r>
            <a:r>
              <a:rPr dirty="0" smtClean="0" baseline="1517" sz="2700" spc="-4" b="1">
                <a:latin typeface="Constantia"/>
                <a:cs typeface="Constantia"/>
              </a:rPr>
              <a:t>/</a:t>
            </a:r>
            <a:r>
              <a:rPr dirty="0" smtClean="0" baseline="1517" sz="2700" spc="0" b="1">
                <a:latin typeface="Constantia"/>
                <a:cs typeface="Constantia"/>
              </a:rPr>
              <a:t>a&gt;</a:t>
            </a:r>
            <a:r>
              <a:rPr dirty="0" smtClean="0" baseline="1517" sz="2700" spc="-9" b="1">
                <a:solidFill>
                  <a:srgbClr val="C00000"/>
                </a:solidFill>
                <a:latin typeface="Constantia"/>
                <a:cs typeface="Constantia"/>
              </a:rPr>
              <a:t>&lt;</a:t>
            </a:r>
            <a:r>
              <a:rPr dirty="0" smtClean="0" baseline="1517" sz="2700" spc="-4" b="1">
                <a:solidFill>
                  <a:srgbClr val="C00000"/>
                </a:solidFill>
                <a:latin typeface="Constantia"/>
                <a:cs typeface="Constantia"/>
              </a:rPr>
              <a:t>/</a:t>
            </a:r>
            <a:r>
              <a:rPr dirty="0" smtClean="0" baseline="1517" sz="2700" spc="0" b="1">
                <a:solidFill>
                  <a:srgbClr val="C00000"/>
                </a:solidFill>
                <a:latin typeface="Constantia"/>
                <a:cs typeface="Constantia"/>
              </a:rPr>
              <a:t>li&gt;</a:t>
            </a:r>
            <a:endParaRPr sz="1800">
              <a:latin typeface="Constantia"/>
              <a:cs typeface="Constantia"/>
            </a:endParaRPr>
          </a:p>
          <a:p>
            <a:pPr marL="91744">
              <a:lnSpc>
                <a:spcPts val="2160"/>
              </a:lnSpc>
            </a:pPr>
            <a:r>
              <a:rPr dirty="0" smtClean="0" baseline="1517" sz="2700" spc="0" b="1">
                <a:solidFill>
                  <a:srgbClr val="C00000"/>
                </a:solidFill>
                <a:latin typeface="Constantia"/>
                <a:cs typeface="Constantia"/>
              </a:rPr>
              <a:t>&lt;li</a:t>
            </a:r>
            <a:r>
              <a:rPr dirty="0" smtClean="0" baseline="1517" sz="2700" spc="4" b="1">
                <a:solidFill>
                  <a:srgbClr val="C00000"/>
                </a:solidFill>
                <a:latin typeface="Constantia"/>
                <a:cs typeface="Constantia"/>
              </a:rPr>
              <a:t>&gt;</a:t>
            </a:r>
            <a:r>
              <a:rPr dirty="0" smtClean="0" baseline="1517" sz="2700" spc="0" b="1">
                <a:latin typeface="Constantia"/>
                <a:cs typeface="Constantia"/>
              </a:rPr>
              <a:t>&lt;a</a:t>
            </a:r>
            <a:r>
              <a:rPr dirty="0" smtClean="0" baseline="1517" sz="2700" spc="-69" b="1">
                <a:latin typeface="Constantia"/>
                <a:cs typeface="Constantia"/>
              </a:rPr>
              <a:t> </a:t>
            </a:r>
            <a:r>
              <a:rPr dirty="0" smtClean="0" baseline="1517" sz="2700" spc="4" b="1">
                <a:latin typeface="Constantia"/>
                <a:cs typeface="Constantia"/>
              </a:rPr>
              <a:t>h</a:t>
            </a:r>
            <a:r>
              <a:rPr dirty="0" smtClean="0" baseline="1517" sz="2700" spc="-25" b="1">
                <a:latin typeface="Constantia"/>
                <a:cs typeface="Constantia"/>
              </a:rPr>
              <a:t>r</a:t>
            </a:r>
            <a:r>
              <a:rPr dirty="0" smtClean="0" baseline="1517" sz="2700" spc="0" b="1">
                <a:latin typeface="Constantia"/>
                <a:cs typeface="Constantia"/>
              </a:rPr>
              <a:t>ef=</a:t>
            </a:r>
            <a:r>
              <a:rPr dirty="0" smtClean="0" baseline="1517" sz="2700" spc="9" b="1">
                <a:latin typeface="Constantia"/>
                <a:cs typeface="Constantia"/>
              </a:rPr>
              <a:t>"</a:t>
            </a:r>
            <a:r>
              <a:rPr dirty="0" smtClean="0" baseline="1517" sz="2700" spc="0" b="1">
                <a:latin typeface="Constantia"/>
                <a:cs typeface="Constantia"/>
              </a:rPr>
              <a:t>#"&gt;</a:t>
            </a:r>
            <a:r>
              <a:rPr dirty="0" smtClean="0" baseline="1517" sz="2700" spc="-29" b="1">
                <a:solidFill>
                  <a:srgbClr val="FFC000"/>
                </a:solidFill>
                <a:latin typeface="Constantia"/>
                <a:cs typeface="Constantia"/>
              </a:rPr>
              <a:t>J</a:t>
            </a:r>
            <a:r>
              <a:rPr dirty="0" smtClean="0" baseline="1517" sz="2700" spc="-50" b="1">
                <a:solidFill>
                  <a:srgbClr val="FFC000"/>
                </a:solidFill>
                <a:latin typeface="Constantia"/>
                <a:cs typeface="Constantia"/>
              </a:rPr>
              <a:t>a</a:t>
            </a:r>
            <a:r>
              <a:rPr dirty="0" smtClean="0" baseline="1517" sz="2700" spc="-9" b="1">
                <a:solidFill>
                  <a:srgbClr val="FFC000"/>
                </a:solidFill>
                <a:latin typeface="Constantia"/>
                <a:cs typeface="Constantia"/>
              </a:rPr>
              <a:t>v</a:t>
            </a:r>
            <a:r>
              <a:rPr dirty="0" smtClean="0" baseline="1517" sz="2700" spc="0" b="1">
                <a:solidFill>
                  <a:srgbClr val="FFC000"/>
                </a:solidFill>
                <a:latin typeface="Constantia"/>
                <a:cs typeface="Constantia"/>
              </a:rPr>
              <a:t>a</a:t>
            </a:r>
            <a:r>
              <a:rPr dirty="0" smtClean="0" baseline="1517" sz="2700" spc="-4" b="1">
                <a:solidFill>
                  <a:srgbClr val="FFC000"/>
                </a:solidFill>
                <a:latin typeface="Constantia"/>
                <a:cs typeface="Constantia"/>
              </a:rPr>
              <a:t>S</a:t>
            </a:r>
            <a:r>
              <a:rPr dirty="0" smtClean="0" baseline="1517" sz="2700" spc="0" b="1">
                <a:solidFill>
                  <a:srgbClr val="FFC000"/>
                </a:solidFill>
                <a:latin typeface="Constantia"/>
                <a:cs typeface="Constantia"/>
              </a:rPr>
              <a:t>cr</a:t>
            </a:r>
            <a:r>
              <a:rPr dirty="0" smtClean="0" baseline="1517" sz="2700" spc="4" b="1">
                <a:solidFill>
                  <a:srgbClr val="FFC000"/>
                </a:solidFill>
                <a:latin typeface="Constantia"/>
                <a:cs typeface="Constantia"/>
              </a:rPr>
              <a:t>i</a:t>
            </a:r>
            <a:r>
              <a:rPr dirty="0" smtClean="0" baseline="1517" sz="2700" spc="0" b="1">
                <a:solidFill>
                  <a:srgbClr val="FFC000"/>
                </a:solidFill>
                <a:latin typeface="Constantia"/>
                <a:cs typeface="Constantia"/>
              </a:rPr>
              <a:t>p</a:t>
            </a:r>
            <a:r>
              <a:rPr dirty="0" smtClean="0" baseline="1517" sz="2700" spc="4" b="1">
                <a:solidFill>
                  <a:srgbClr val="FFC00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 b="1">
                <a:latin typeface="Constantia"/>
                <a:cs typeface="Constantia"/>
              </a:rPr>
              <a:t>&lt;/</a:t>
            </a:r>
            <a:r>
              <a:rPr dirty="0" smtClean="0" baseline="1517" sz="2700" spc="-4" b="1">
                <a:latin typeface="Constantia"/>
                <a:cs typeface="Constantia"/>
              </a:rPr>
              <a:t>a</a:t>
            </a:r>
            <a:r>
              <a:rPr dirty="0" smtClean="0" baseline="1517" sz="2700" spc="0" b="1">
                <a:latin typeface="Constantia"/>
                <a:cs typeface="Constantia"/>
              </a:rPr>
              <a:t>&gt;</a:t>
            </a:r>
            <a:r>
              <a:rPr dirty="0" smtClean="0" baseline="1517" sz="2700" spc="-9" b="1">
                <a:solidFill>
                  <a:srgbClr val="C00000"/>
                </a:solidFill>
                <a:latin typeface="Constantia"/>
                <a:cs typeface="Constantia"/>
              </a:rPr>
              <a:t>&lt;</a:t>
            </a:r>
            <a:r>
              <a:rPr dirty="0" smtClean="0" baseline="1517" sz="2700" spc="-4" b="1">
                <a:solidFill>
                  <a:srgbClr val="C00000"/>
                </a:solidFill>
                <a:latin typeface="Constantia"/>
                <a:cs typeface="Constantia"/>
              </a:rPr>
              <a:t>/</a:t>
            </a:r>
            <a:r>
              <a:rPr dirty="0" smtClean="0" baseline="1517" sz="2700" spc="0" b="1">
                <a:solidFill>
                  <a:srgbClr val="C00000"/>
                </a:solidFill>
                <a:latin typeface="Constantia"/>
                <a:cs typeface="Constantia"/>
              </a:rPr>
              <a:t>li&gt;</a:t>
            </a:r>
            <a:endParaRPr sz="1800">
              <a:latin typeface="Constantia"/>
              <a:cs typeface="Constantia"/>
            </a:endParaRPr>
          </a:p>
          <a:p>
            <a:pPr marL="91744">
              <a:lnSpc>
                <a:spcPts val="2160"/>
              </a:lnSpc>
            </a:pPr>
            <a:r>
              <a:rPr dirty="0" smtClean="0" baseline="1517" sz="2700" spc="0" b="1">
                <a:solidFill>
                  <a:srgbClr val="C00000"/>
                </a:solidFill>
                <a:latin typeface="Constantia"/>
                <a:cs typeface="Constantia"/>
              </a:rPr>
              <a:t>&lt;li</a:t>
            </a:r>
            <a:r>
              <a:rPr dirty="0" smtClean="0" baseline="1517" sz="2700" spc="4" b="1">
                <a:solidFill>
                  <a:srgbClr val="C00000"/>
                </a:solidFill>
                <a:latin typeface="Constantia"/>
                <a:cs typeface="Constantia"/>
              </a:rPr>
              <a:t>&gt;</a:t>
            </a:r>
            <a:r>
              <a:rPr dirty="0" smtClean="0" baseline="1517" sz="2700" spc="0" b="1">
                <a:latin typeface="Constantia"/>
                <a:cs typeface="Constantia"/>
              </a:rPr>
              <a:t>&lt;a</a:t>
            </a:r>
            <a:r>
              <a:rPr dirty="0" smtClean="0" baseline="1517" sz="2700" spc="-69" b="1">
                <a:latin typeface="Constantia"/>
                <a:cs typeface="Constantia"/>
              </a:rPr>
              <a:t> </a:t>
            </a:r>
            <a:r>
              <a:rPr dirty="0" smtClean="0" baseline="1517" sz="2700" spc="4" b="1">
                <a:latin typeface="Constantia"/>
                <a:cs typeface="Constantia"/>
              </a:rPr>
              <a:t>h</a:t>
            </a:r>
            <a:r>
              <a:rPr dirty="0" smtClean="0" baseline="1517" sz="2700" spc="-25" b="1">
                <a:latin typeface="Constantia"/>
                <a:cs typeface="Constantia"/>
              </a:rPr>
              <a:t>r</a:t>
            </a:r>
            <a:r>
              <a:rPr dirty="0" smtClean="0" baseline="1517" sz="2700" spc="0" b="1">
                <a:latin typeface="Constantia"/>
                <a:cs typeface="Constantia"/>
              </a:rPr>
              <a:t>ef=</a:t>
            </a:r>
            <a:r>
              <a:rPr dirty="0" smtClean="0" baseline="1517" sz="2700" spc="9" b="1">
                <a:latin typeface="Constantia"/>
                <a:cs typeface="Constantia"/>
              </a:rPr>
              <a:t>"</a:t>
            </a:r>
            <a:r>
              <a:rPr dirty="0" smtClean="0" baseline="1517" sz="2700" spc="0" b="1">
                <a:latin typeface="Constantia"/>
                <a:cs typeface="Constantia"/>
              </a:rPr>
              <a:t>#"&gt;</a:t>
            </a:r>
            <a:r>
              <a:rPr dirty="0" smtClean="0" baseline="1517" sz="2700" spc="0" b="1">
                <a:solidFill>
                  <a:srgbClr val="FFC000"/>
                </a:solidFill>
                <a:latin typeface="Constantia"/>
                <a:cs typeface="Constantia"/>
              </a:rPr>
              <a:t>XH</a:t>
            </a:r>
            <a:r>
              <a:rPr dirty="0" smtClean="0" baseline="1517" sz="2700" spc="-14" b="1">
                <a:solidFill>
                  <a:srgbClr val="FFC00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 b="1">
                <a:solidFill>
                  <a:srgbClr val="FFC000"/>
                </a:solidFill>
                <a:latin typeface="Constantia"/>
                <a:cs typeface="Constantia"/>
              </a:rPr>
              <a:t>M</a:t>
            </a:r>
            <a:r>
              <a:rPr dirty="0" smtClean="0" baseline="1517" sz="2700" spc="4" b="1">
                <a:solidFill>
                  <a:srgbClr val="FFC000"/>
                </a:solidFill>
                <a:latin typeface="Constantia"/>
                <a:cs typeface="Constantia"/>
              </a:rPr>
              <a:t>L</a:t>
            </a:r>
            <a:r>
              <a:rPr dirty="0" smtClean="0" baseline="1517" sz="2700" spc="0" b="1">
                <a:latin typeface="Constantia"/>
                <a:cs typeface="Constantia"/>
              </a:rPr>
              <a:t>&lt;/</a:t>
            </a:r>
            <a:r>
              <a:rPr dirty="0" smtClean="0" baseline="1517" sz="2700" spc="-4" b="1">
                <a:latin typeface="Constantia"/>
                <a:cs typeface="Constantia"/>
              </a:rPr>
              <a:t>a</a:t>
            </a:r>
            <a:r>
              <a:rPr dirty="0" smtClean="0" baseline="1517" sz="2700" spc="0" b="1">
                <a:latin typeface="Constantia"/>
                <a:cs typeface="Constantia"/>
              </a:rPr>
              <a:t>&gt;</a:t>
            </a:r>
            <a:r>
              <a:rPr dirty="0" smtClean="0" baseline="1517" sz="2700" spc="-9" b="1">
                <a:solidFill>
                  <a:srgbClr val="C00000"/>
                </a:solidFill>
                <a:latin typeface="Constantia"/>
                <a:cs typeface="Constantia"/>
              </a:rPr>
              <a:t>&lt;</a:t>
            </a:r>
            <a:r>
              <a:rPr dirty="0" smtClean="0" baseline="1517" sz="2700" spc="-4" b="1">
                <a:solidFill>
                  <a:srgbClr val="C00000"/>
                </a:solidFill>
                <a:latin typeface="Constantia"/>
                <a:cs typeface="Constantia"/>
              </a:rPr>
              <a:t>/</a:t>
            </a:r>
            <a:r>
              <a:rPr dirty="0" smtClean="0" baseline="1517" sz="2700" spc="0" b="1">
                <a:solidFill>
                  <a:srgbClr val="C00000"/>
                </a:solidFill>
                <a:latin typeface="Constantia"/>
                <a:cs typeface="Constantia"/>
              </a:rPr>
              <a:t>li&gt;</a:t>
            </a:r>
            <a:endParaRPr sz="1800">
              <a:latin typeface="Constantia"/>
              <a:cs typeface="Constantia"/>
            </a:endParaRPr>
          </a:p>
          <a:p>
            <a:pPr marL="91744">
              <a:lnSpc>
                <a:spcPts val="2160"/>
              </a:lnSpc>
            </a:pPr>
            <a:r>
              <a:rPr dirty="0" smtClean="0" baseline="1517" sz="2700" spc="0" b="1">
                <a:solidFill>
                  <a:srgbClr val="00AFEF"/>
                </a:solidFill>
                <a:latin typeface="Constantia"/>
                <a:cs typeface="Constantia"/>
              </a:rPr>
              <a:t>&lt;/u</a:t>
            </a:r>
            <a:r>
              <a:rPr dirty="0" smtClean="0" baseline="1517" sz="2700" spc="-4" b="1">
                <a:solidFill>
                  <a:srgbClr val="00AFEF"/>
                </a:solidFill>
                <a:latin typeface="Constantia"/>
                <a:cs typeface="Constantia"/>
              </a:rPr>
              <a:t>l</a:t>
            </a:r>
            <a:r>
              <a:rPr dirty="0" smtClean="0" baseline="1517" sz="2700" spc="0" b="1">
                <a:solidFill>
                  <a:srgbClr val="00AFEF"/>
                </a:solidFill>
                <a:latin typeface="Constantia"/>
                <a:cs typeface="Constantia"/>
              </a:rPr>
              <a:t>&gt;</a:t>
            </a:r>
            <a:endParaRPr sz="1800">
              <a:latin typeface="Constantia"/>
              <a:cs typeface="Constantia"/>
            </a:endParaRPr>
          </a:p>
          <a:p>
            <a:pPr marL="91744">
              <a:lnSpc>
                <a:spcPts val="2165"/>
              </a:lnSpc>
              <a:spcBef>
                <a:spcPts val="0"/>
              </a:spcBef>
            </a:pPr>
            <a:r>
              <a:rPr dirty="0" smtClean="0" baseline="1517" sz="2700" spc="0" b="1">
                <a:solidFill>
                  <a:srgbClr val="FF0000"/>
                </a:solidFill>
                <a:latin typeface="Constantia"/>
                <a:cs typeface="Constantia"/>
              </a:rPr>
              <a:t>&lt;/</a:t>
            </a:r>
            <a:r>
              <a:rPr dirty="0" smtClean="0" baseline="1517" sz="2700" spc="-9" b="1">
                <a:solidFill>
                  <a:srgbClr val="FF0000"/>
                </a:solidFill>
                <a:latin typeface="Constantia"/>
                <a:cs typeface="Constantia"/>
              </a:rPr>
              <a:t>b</a:t>
            </a:r>
            <a:r>
              <a:rPr dirty="0" smtClean="0" baseline="1517" sz="2700" spc="0" b="1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dirty="0" smtClean="0" baseline="1517" sz="2700" spc="-9" b="1">
                <a:solidFill>
                  <a:srgbClr val="FF0000"/>
                </a:solidFill>
                <a:latin typeface="Constantia"/>
                <a:cs typeface="Constantia"/>
              </a:rPr>
              <a:t>d</a:t>
            </a:r>
            <a:r>
              <a:rPr dirty="0" smtClean="0" baseline="1517" sz="2700" spc="0" b="1">
                <a:solidFill>
                  <a:srgbClr val="FF0000"/>
                </a:solidFill>
                <a:latin typeface="Constantia"/>
                <a:cs typeface="Constantia"/>
              </a:rPr>
              <a:t>y&gt;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612392" y="2412492"/>
            <a:ext cx="3252216" cy="2436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571244" y="2394204"/>
            <a:ext cx="3307079" cy="2519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676400" y="2438400"/>
            <a:ext cx="3124200" cy="2308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676400" y="2438400"/>
            <a:ext cx="3124200" cy="2308352"/>
          </a:xfrm>
          <a:custGeom>
            <a:avLst/>
            <a:gdLst/>
            <a:ahLst/>
            <a:cxnLst/>
            <a:rect l="l" t="t" r="r" b="b"/>
            <a:pathLst>
              <a:path w="3124200" h="2308352">
                <a:moveTo>
                  <a:pt x="0" y="2308352"/>
                </a:moveTo>
                <a:lnTo>
                  <a:pt x="3124200" y="2308352"/>
                </a:lnTo>
                <a:lnTo>
                  <a:pt x="3124200" y="0"/>
                </a:lnTo>
                <a:lnTo>
                  <a:pt x="0" y="0"/>
                </a:lnTo>
                <a:lnTo>
                  <a:pt x="0" y="2308352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505200" y="3150235"/>
            <a:ext cx="1828800" cy="103377"/>
          </a:xfrm>
          <a:custGeom>
            <a:avLst/>
            <a:gdLst/>
            <a:ahLst/>
            <a:cxnLst/>
            <a:rect l="l" t="t" r="r" b="b"/>
            <a:pathLst>
              <a:path w="1828800" h="103377">
                <a:moveTo>
                  <a:pt x="1813052" y="46227"/>
                </a:moveTo>
                <a:lnTo>
                  <a:pt x="1803594" y="51744"/>
                </a:lnTo>
                <a:lnTo>
                  <a:pt x="1813052" y="57276"/>
                </a:lnTo>
                <a:lnTo>
                  <a:pt x="1813052" y="46227"/>
                </a:lnTo>
                <a:close/>
              </a:path>
              <a:path w="1828800" h="103377">
                <a:moveTo>
                  <a:pt x="1743202" y="101600"/>
                </a:moveTo>
                <a:lnTo>
                  <a:pt x="1828800" y="51688"/>
                </a:lnTo>
                <a:lnTo>
                  <a:pt x="1816227" y="45338"/>
                </a:lnTo>
                <a:lnTo>
                  <a:pt x="1792611" y="45319"/>
                </a:lnTo>
                <a:lnTo>
                  <a:pt x="0" y="43814"/>
                </a:lnTo>
                <a:lnTo>
                  <a:pt x="0" y="56514"/>
                </a:lnTo>
                <a:lnTo>
                  <a:pt x="1792838" y="58019"/>
                </a:lnTo>
                <a:lnTo>
                  <a:pt x="1816227" y="58038"/>
                </a:lnTo>
                <a:lnTo>
                  <a:pt x="1813052" y="46227"/>
                </a:lnTo>
                <a:lnTo>
                  <a:pt x="1813052" y="57276"/>
                </a:lnTo>
                <a:lnTo>
                  <a:pt x="1803594" y="51744"/>
                </a:lnTo>
                <a:lnTo>
                  <a:pt x="1813052" y="46227"/>
                </a:lnTo>
                <a:lnTo>
                  <a:pt x="1816227" y="58038"/>
                </a:lnTo>
                <a:lnTo>
                  <a:pt x="1743202" y="101600"/>
                </a:lnTo>
                <a:close/>
              </a:path>
              <a:path w="1828800" h="103377">
                <a:moveTo>
                  <a:pt x="1736344" y="1015"/>
                </a:moveTo>
                <a:lnTo>
                  <a:pt x="1734565" y="4063"/>
                </a:lnTo>
                <a:lnTo>
                  <a:pt x="1732788" y="6985"/>
                </a:lnTo>
                <a:lnTo>
                  <a:pt x="1733803" y="10922"/>
                </a:lnTo>
                <a:lnTo>
                  <a:pt x="1736852" y="12700"/>
                </a:lnTo>
                <a:lnTo>
                  <a:pt x="1792611" y="45319"/>
                </a:lnTo>
                <a:lnTo>
                  <a:pt x="1816227" y="45338"/>
                </a:lnTo>
                <a:lnTo>
                  <a:pt x="1828800" y="51688"/>
                </a:lnTo>
                <a:lnTo>
                  <a:pt x="1743328" y="1777"/>
                </a:lnTo>
                <a:lnTo>
                  <a:pt x="1740280" y="0"/>
                </a:lnTo>
                <a:lnTo>
                  <a:pt x="1736344" y="1015"/>
                </a:lnTo>
                <a:close/>
              </a:path>
              <a:path w="1828800" h="103377">
                <a:moveTo>
                  <a:pt x="1734439" y="99313"/>
                </a:moveTo>
                <a:lnTo>
                  <a:pt x="1736216" y="102362"/>
                </a:lnTo>
                <a:lnTo>
                  <a:pt x="1740153" y="103377"/>
                </a:lnTo>
                <a:lnTo>
                  <a:pt x="1743202" y="101600"/>
                </a:lnTo>
                <a:lnTo>
                  <a:pt x="1816227" y="58038"/>
                </a:lnTo>
                <a:lnTo>
                  <a:pt x="1792838" y="58019"/>
                </a:lnTo>
                <a:lnTo>
                  <a:pt x="1736852" y="90677"/>
                </a:lnTo>
                <a:lnTo>
                  <a:pt x="1733803" y="92455"/>
                </a:lnTo>
                <a:lnTo>
                  <a:pt x="1732788" y="96265"/>
                </a:lnTo>
                <a:lnTo>
                  <a:pt x="1734439" y="9931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4648200" y="4293235"/>
            <a:ext cx="1828800" cy="103377"/>
          </a:xfrm>
          <a:custGeom>
            <a:avLst/>
            <a:gdLst/>
            <a:ahLst/>
            <a:cxnLst/>
            <a:rect l="l" t="t" r="r" b="b"/>
            <a:pathLst>
              <a:path w="1828800" h="103377">
                <a:moveTo>
                  <a:pt x="1813052" y="46227"/>
                </a:moveTo>
                <a:lnTo>
                  <a:pt x="1803594" y="51744"/>
                </a:lnTo>
                <a:lnTo>
                  <a:pt x="1813052" y="57276"/>
                </a:lnTo>
                <a:lnTo>
                  <a:pt x="1813052" y="46227"/>
                </a:lnTo>
                <a:close/>
              </a:path>
              <a:path w="1828800" h="103377">
                <a:moveTo>
                  <a:pt x="1743202" y="101600"/>
                </a:moveTo>
                <a:lnTo>
                  <a:pt x="1828800" y="51688"/>
                </a:lnTo>
                <a:lnTo>
                  <a:pt x="1816227" y="45338"/>
                </a:lnTo>
                <a:lnTo>
                  <a:pt x="1792611" y="45319"/>
                </a:lnTo>
                <a:lnTo>
                  <a:pt x="0" y="43814"/>
                </a:lnTo>
                <a:lnTo>
                  <a:pt x="0" y="56514"/>
                </a:lnTo>
                <a:lnTo>
                  <a:pt x="1792838" y="58019"/>
                </a:lnTo>
                <a:lnTo>
                  <a:pt x="1816227" y="58038"/>
                </a:lnTo>
                <a:lnTo>
                  <a:pt x="1813052" y="46227"/>
                </a:lnTo>
                <a:lnTo>
                  <a:pt x="1813052" y="57276"/>
                </a:lnTo>
                <a:lnTo>
                  <a:pt x="1803594" y="51744"/>
                </a:lnTo>
                <a:lnTo>
                  <a:pt x="1813052" y="46227"/>
                </a:lnTo>
                <a:lnTo>
                  <a:pt x="1816227" y="58038"/>
                </a:lnTo>
                <a:lnTo>
                  <a:pt x="1743202" y="101600"/>
                </a:lnTo>
                <a:close/>
              </a:path>
              <a:path w="1828800" h="103377">
                <a:moveTo>
                  <a:pt x="1736344" y="1015"/>
                </a:moveTo>
                <a:lnTo>
                  <a:pt x="1734565" y="4063"/>
                </a:lnTo>
                <a:lnTo>
                  <a:pt x="1732788" y="6984"/>
                </a:lnTo>
                <a:lnTo>
                  <a:pt x="1733803" y="10921"/>
                </a:lnTo>
                <a:lnTo>
                  <a:pt x="1736852" y="12700"/>
                </a:lnTo>
                <a:lnTo>
                  <a:pt x="1792611" y="45319"/>
                </a:lnTo>
                <a:lnTo>
                  <a:pt x="1816227" y="45338"/>
                </a:lnTo>
                <a:lnTo>
                  <a:pt x="1828800" y="51688"/>
                </a:lnTo>
                <a:lnTo>
                  <a:pt x="1743328" y="1777"/>
                </a:lnTo>
                <a:lnTo>
                  <a:pt x="1740280" y="0"/>
                </a:lnTo>
                <a:lnTo>
                  <a:pt x="1736344" y="1015"/>
                </a:lnTo>
                <a:close/>
              </a:path>
              <a:path w="1828800" h="103377">
                <a:moveTo>
                  <a:pt x="1734439" y="99313"/>
                </a:moveTo>
                <a:lnTo>
                  <a:pt x="1736216" y="102362"/>
                </a:lnTo>
                <a:lnTo>
                  <a:pt x="1740153" y="103377"/>
                </a:lnTo>
                <a:lnTo>
                  <a:pt x="1743202" y="101600"/>
                </a:lnTo>
                <a:lnTo>
                  <a:pt x="1816227" y="58038"/>
                </a:lnTo>
                <a:lnTo>
                  <a:pt x="1792838" y="58019"/>
                </a:lnTo>
                <a:lnTo>
                  <a:pt x="1736852" y="90677"/>
                </a:lnTo>
                <a:lnTo>
                  <a:pt x="1733803" y="92456"/>
                </a:lnTo>
                <a:lnTo>
                  <a:pt x="1732788" y="96265"/>
                </a:lnTo>
                <a:lnTo>
                  <a:pt x="1734439" y="9931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572000" y="5257800"/>
            <a:ext cx="3371850" cy="13144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231511" y="4452112"/>
            <a:ext cx="544194" cy="844550"/>
          </a:xfrm>
          <a:custGeom>
            <a:avLst/>
            <a:gdLst/>
            <a:ahLst/>
            <a:cxnLst/>
            <a:rect l="l" t="t" r="r" b="b"/>
            <a:pathLst>
              <a:path w="544194" h="844550">
                <a:moveTo>
                  <a:pt x="484498" y="568461"/>
                </a:moveTo>
                <a:lnTo>
                  <a:pt x="480052" y="528637"/>
                </a:lnTo>
                <a:lnTo>
                  <a:pt x="473031" y="489385"/>
                </a:lnTo>
                <a:lnTo>
                  <a:pt x="463496" y="450821"/>
                </a:lnTo>
                <a:lnTo>
                  <a:pt x="451507" y="413061"/>
                </a:lnTo>
                <a:lnTo>
                  <a:pt x="437122" y="376223"/>
                </a:lnTo>
                <a:lnTo>
                  <a:pt x="420401" y="340423"/>
                </a:lnTo>
                <a:lnTo>
                  <a:pt x="401404" y="305777"/>
                </a:lnTo>
                <a:lnTo>
                  <a:pt x="380190" y="272402"/>
                </a:lnTo>
                <a:lnTo>
                  <a:pt x="356818" y="240415"/>
                </a:lnTo>
                <a:lnTo>
                  <a:pt x="331348" y="209932"/>
                </a:lnTo>
                <a:lnTo>
                  <a:pt x="303839" y="181070"/>
                </a:lnTo>
                <a:lnTo>
                  <a:pt x="274351" y="153945"/>
                </a:lnTo>
                <a:lnTo>
                  <a:pt x="242943" y="128674"/>
                </a:lnTo>
                <a:lnTo>
                  <a:pt x="209675" y="105373"/>
                </a:lnTo>
                <a:lnTo>
                  <a:pt x="174605" y="84160"/>
                </a:lnTo>
                <a:lnTo>
                  <a:pt x="137794" y="65150"/>
                </a:lnTo>
                <a:lnTo>
                  <a:pt x="0" y="0"/>
                </a:lnTo>
                <a:lnTo>
                  <a:pt x="36828" y="18992"/>
                </a:lnTo>
                <a:lnTo>
                  <a:pt x="71911" y="40191"/>
                </a:lnTo>
                <a:lnTo>
                  <a:pt x="105189" y="63481"/>
                </a:lnTo>
                <a:lnTo>
                  <a:pt x="136605" y="88744"/>
                </a:lnTo>
                <a:lnTo>
                  <a:pt x="166098" y="115863"/>
                </a:lnTo>
                <a:lnTo>
                  <a:pt x="193609" y="144722"/>
                </a:lnTo>
                <a:lnTo>
                  <a:pt x="219079" y="175202"/>
                </a:lnTo>
                <a:lnTo>
                  <a:pt x="242450" y="207188"/>
                </a:lnTo>
                <a:lnTo>
                  <a:pt x="263661" y="240563"/>
                </a:lnTo>
                <a:lnTo>
                  <a:pt x="282654" y="275209"/>
                </a:lnTo>
                <a:lnTo>
                  <a:pt x="299369" y="311009"/>
                </a:lnTo>
                <a:lnTo>
                  <a:pt x="313748" y="347846"/>
                </a:lnTo>
                <a:lnTo>
                  <a:pt x="325732" y="385605"/>
                </a:lnTo>
                <a:lnTo>
                  <a:pt x="335260" y="424166"/>
                </a:lnTo>
                <a:lnTo>
                  <a:pt x="342274" y="463415"/>
                </a:lnTo>
                <a:lnTo>
                  <a:pt x="346716" y="503232"/>
                </a:lnTo>
                <a:lnTo>
                  <a:pt x="348524" y="543503"/>
                </a:lnTo>
                <a:lnTo>
                  <a:pt x="347642" y="584109"/>
                </a:lnTo>
                <a:lnTo>
                  <a:pt x="344009" y="624934"/>
                </a:lnTo>
                <a:lnTo>
                  <a:pt x="337565" y="665861"/>
                </a:lnTo>
                <a:lnTo>
                  <a:pt x="268731" y="633221"/>
                </a:lnTo>
                <a:lnTo>
                  <a:pt x="358648" y="844550"/>
                </a:lnTo>
                <a:lnTo>
                  <a:pt x="544194" y="763777"/>
                </a:lnTo>
                <a:lnTo>
                  <a:pt x="475361" y="731138"/>
                </a:lnTo>
                <a:lnTo>
                  <a:pt x="481803" y="690195"/>
                </a:lnTo>
                <a:lnTo>
                  <a:pt x="485433" y="649356"/>
                </a:lnTo>
                <a:lnTo>
                  <a:pt x="486312" y="608739"/>
                </a:lnTo>
                <a:lnTo>
                  <a:pt x="484498" y="568461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419600" y="4393576"/>
            <a:ext cx="878713" cy="413500"/>
          </a:xfrm>
          <a:custGeom>
            <a:avLst/>
            <a:gdLst/>
            <a:ahLst/>
            <a:cxnLst/>
            <a:rect l="l" t="t" r="r" b="b"/>
            <a:pathLst>
              <a:path w="878713" h="413500">
                <a:moveTo>
                  <a:pt x="110590" y="187510"/>
                </a:moveTo>
                <a:lnTo>
                  <a:pt x="78737" y="223532"/>
                </a:lnTo>
                <a:lnTo>
                  <a:pt x="49548" y="262396"/>
                </a:lnTo>
                <a:lnTo>
                  <a:pt x="23232" y="304026"/>
                </a:lnTo>
                <a:lnTo>
                  <a:pt x="0" y="348349"/>
                </a:lnTo>
                <a:lnTo>
                  <a:pt x="137667" y="413500"/>
                </a:lnTo>
                <a:lnTo>
                  <a:pt x="158772" y="372945"/>
                </a:lnTo>
                <a:lnTo>
                  <a:pt x="182509" y="334575"/>
                </a:lnTo>
                <a:lnTo>
                  <a:pt x="208719" y="298459"/>
                </a:lnTo>
                <a:lnTo>
                  <a:pt x="237243" y="264664"/>
                </a:lnTo>
                <a:lnTo>
                  <a:pt x="267922" y="233259"/>
                </a:lnTo>
                <a:lnTo>
                  <a:pt x="300598" y="204313"/>
                </a:lnTo>
                <a:lnTo>
                  <a:pt x="335111" y="177893"/>
                </a:lnTo>
                <a:lnTo>
                  <a:pt x="371303" y="154068"/>
                </a:lnTo>
                <a:lnTo>
                  <a:pt x="409015" y="132907"/>
                </a:lnTo>
                <a:lnTo>
                  <a:pt x="448087" y="114478"/>
                </a:lnTo>
                <a:lnTo>
                  <a:pt x="488362" y="98850"/>
                </a:lnTo>
                <a:lnTo>
                  <a:pt x="529680" y="86090"/>
                </a:lnTo>
                <a:lnTo>
                  <a:pt x="571882" y="76267"/>
                </a:lnTo>
                <a:lnTo>
                  <a:pt x="614810" y="69450"/>
                </a:lnTo>
                <a:lnTo>
                  <a:pt x="658304" y="65706"/>
                </a:lnTo>
                <a:lnTo>
                  <a:pt x="702206" y="65105"/>
                </a:lnTo>
                <a:lnTo>
                  <a:pt x="746357" y="67715"/>
                </a:lnTo>
                <a:lnTo>
                  <a:pt x="790597" y="73604"/>
                </a:lnTo>
                <a:lnTo>
                  <a:pt x="834769" y="82840"/>
                </a:lnTo>
                <a:lnTo>
                  <a:pt x="878713" y="95492"/>
                </a:lnTo>
                <a:lnTo>
                  <a:pt x="867806" y="88679"/>
                </a:lnTo>
                <a:lnTo>
                  <a:pt x="845820" y="75883"/>
                </a:lnTo>
                <a:lnTo>
                  <a:pt x="823329" y="64057"/>
                </a:lnTo>
                <a:lnTo>
                  <a:pt x="765875" y="38937"/>
                </a:lnTo>
                <a:lnTo>
                  <a:pt x="719157" y="23376"/>
                </a:lnTo>
                <a:lnTo>
                  <a:pt x="671966" y="11776"/>
                </a:lnTo>
                <a:lnTo>
                  <a:pt x="624510" y="4063"/>
                </a:lnTo>
                <a:lnTo>
                  <a:pt x="577000" y="162"/>
                </a:lnTo>
                <a:lnTo>
                  <a:pt x="529644" y="0"/>
                </a:lnTo>
                <a:lnTo>
                  <a:pt x="482652" y="3499"/>
                </a:lnTo>
                <a:lnTo>
                  <a:pt x="436232" y="10588"/>
                </a:lnTo>
                <a:lnTo>
                  <a:pt x="390594" y="21190"/>
                </a:lnTo>
                <a:lnTo>
                  <a:pt x="345947" y="35230"/>
                </a:lnTo>
                <a:lnTo>
                  <a:pt x="302501" y="52635"/>
                </a:lnTo>
                <a:lnTo>
                  <a:pt x="260463" y="73330"/>
                </a:lnTo>
                <a:lnTo>
                  <a:pt x="220044" y="97239"/>
                </a:lnTo>
                <a:lnTo>
                  <a:pt x="181453" y="124289"/>
                </a:lnTo>
                <a:lnTo>
                  <a:pt x="144899" y="154404"/>
                </a:lnTo>
                <a:lnTo>
                  <a:pt x="110590" y="187510"/>
                </a:lnTo>
                <a:close/>
              </a:path>
            </a:pathLst>
          </a:custGeom>
          <a:solidFill>
            <a:srgbClr val="0C58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419600" y="4393576"/>
            <a:ext cx="1356105" cy="903085"/>
          </a:xfrm>
          <a:custGeom>
            <a:avLst/>
            <a:gdLst/>
            <a:ahLst/>
            <a:cxnLst/>
            <a:rect l="l" t="t" r="r" b="b"/>
            <a:pathLst>
              <a:path w="1356105" h="903085">
                <a:moveTo>
                  <a:pt x="878713" y="95492"/>
                </a:moveTo>
                <a:lnTo>
                  <a:pt x="834769" y="82840"/>
                </a:lnTo>
                <a:lnTo>
                  <a:pt x="790597" y="73604"/>
                </a:lnTo>
                <a:lnTo>
                  <a:pt x="746357" y="67715"/>
                </a:lnTo>
                <a:lnTo>
                  <a:pt x="702206" y="65105"/>
                </a:lnTo>
                <a:lnTo>
                  <a:pt x="658304" y="65706"/>
                </a:lnTo>
                <a:lnTo>
                  <a:pt x="614810" y="69450"/>
                </a:lnTo>
                <a:lnTo>
                  <a:pt x="571882" y="76267"/>
                </a:lnTo>
                <a:lnTo>
                  <a:pt x="529680" y="86090"/>
                </a:lnTo>
                <a:lnTo>
                  <a:pt x="488362" y="98850"/>
                </a:lnTo>
                <a:lnTo>
                  <a:pt x="448087" y="114478"/>
                </a:lnTo>
                <a:lnTo>
                  <a:pt x="409015" y="132907"/>
                </a:lnTo>
                <a:lnTo>
                  <a:pt x="371303" y="154068"/>
                </a:lnTo>
                <a:lnTo>
                  <a:pt x="335111" y="177893"/>
                </a:lnTo>
                <a:lnTo>
                  <a:pt x="300598" y="204313"/>
                </a:lnTo>
                <a:lnTo>
                  <a:pt x="267922" y="233259"/>
                </a:lnTo>
                <a:lnTo>
                  <a:pt x="237243" y="264664"/>
                </a:lnTo>
                <a:lnTo>
                  <a:pt x="208719" y="298459"/>
                </a:lnTo>
                <a:lnTo>
                  <a:pt x="182509" y="334575"/>
                </a:lnTo>
                <a:lnTo>
                  <a:pt x="158772" y="372945"/>
                </a:lnTo>
                <a:lnTo>
                  <a:pt x="137667" y="413500"/>
                </a:lnTo>
                <a:lnTo>
                  <a:pt x="0" y="348349"/>
                </a:lnTo>
                <a:lnTo>
                  <a:pt x="23232" y="304026"/>
                </a:lnTo>
                <a:lnTo>
                  <a:pt x="49548" y="262396"/>
                </a:lnTo>
                <a:lnTo>
                  <a:pt x="78737" y="223532"/>
                </a:lnTo>
                <a:lnTo>
                  <a:pt x="110590" y="187510"/>
                </a:lnTo>
                <a:lnTo>
                  <a:pt x="144899" y="154404"/>
                </a:lnTo>
                <a:lnTo>
                  <a:pt x="181453" y="124289"/>
                </a:lnTo>
                <a:lnTo>
                  <a:pt x="220044" y="97239"/>
                </a:lnTo>
                <a:lnTo>
                  <a:pt x="260463" y="73330"/>
                </a:lnTo>
                <a:lnTo>
                  <a:pt x="302501" y="52635"/>
                </a:lnTo>
                <a:lnTo>
                  <a:pt x="345947" y="35230"/>
                </a:lnTo>
                <a:lnTo>
                  <a:pt x="390594" y="21190"/>
                </a:lnTo>
                <a:lnTo>
                  <a:pt x="436232" y="10588"/>
                </a:lnTo>
                <a:lnTo>
                  <a:pt x="482652" y="3499"/>
                </a:lnTo>
                <a:lnTo>
                  <a:pt x="529644" y="0"/>
                </a:lnTo>
                <a:lnTo>
                  <a:pt x="577000" y="162"/>
                </a:lnTo>
                <a:lnTo>
                  <a:pt x="624510" y="4063"/>
                </a:lnTo>
                <a:lnTo>
                  <a:pt x="671966" y="11776"/>
                </a:lnTo>
                <a:lnTo>
                  <a:pt x="719157" y="23376"/>
                </a:lnTo>
                <a:lnTo>
                  <a:pt x="765875" y="38937"/>
                </a:lnTo>
                <a:lnTo>
                  <a:pt x="811911" y="58535"/>
                </a:lnTo>
                <a:lnTo>
                  <a:pt x="949705" y="123686"/>
                </a:lnTo>
                <a:lnTo>
                  <a:pt x="986516" y="142695"/>
                </a:lnTo>
                <a:lnTo>
                  <a:pt x="1021586" y="163909"/>
                </a:lnTo>
                <a:lnTo>
                  <a:pt x="1054854" y="187209"/>
                </a:lnTo>
                <a:lnTo>
                  <a:pt x="1086262" y="212480"/>
                </a:lnTo>
                <a:lnTo>
                  <a:pt x="1115750" y="239605"/>
                </a:lnTo>
                <a:lnTo>
                  <a:pt x="1143259" y="268467"/>
                </a:lnTo>
                <a:lnTo>
                  <a:pt x="1168729" y="298950"/>
                </a:lnTo>
                <a:lnTo>
                  <a:pt x="1192101" y="330938"/>
                </a:lnTo>
                <a:lnTo>
                  <a:pt x="1213315" y="364312"/>
                </a:lnTo>
                <a:lnTo>
                  <a:pt x="1232312" y="398958"/>
                </a:lnTo>
                <a:lnTo>
                  <a:pt x="1249033" y="434759"/>
                </a:lnTo>
                <a:lnTo>
                  <a:pt x="1263418" y="471597"/>
                </a:lnTo>
                <a:lnTo>
                  <a:pt x="1275407" y="509356"/>
                </a:lnTo>
                <a:lnTo>
                  <a:pt x="1284942" y="547920"/>
                </a:lnTo>
                <a:lnTo>
                  <a:pt x="1291963" y="587172"/>
                </a:lnTo>
                <a:lnTo>
                  <a:pt x="1296409" y="626996"/>
                </a:lnTo>
                <a:lnTo>
                  <a:pt x="1298223" y="667275"/>
                </a:lnTo>
                <a:lnTo>
                  <a:pt x="1297344" y="707891"/>
                </a:lnTo>
                <a:lnTo>
                  <a:pt x="1293714" y="748730"/>
                </a:lnTo>
                <a:lnTo>
                  <a:pt x="1287272" y="789674"/>
                </a:lnTo>
                <a:lnTo>
                  <a:pt x="1356105" y="822313"/>
                </a:lnTo>
                <a:lnTo>
                  <a:pt x="1170559" y="903085"/>
                </a:lnTo>
                <a:lnTo>
                  <a:pt x="1080642" y="691757"/>
                </a:lnTo>
                <a:lnTo>
                  <a:pt x="1149477" y="724396"/>
                </a:lnTo>
                <a:lnTo>
                  <a:pt x="1155920" y="683469"/>
                </a:lnTo>
                <a:lnTo>
                  <a:pt x="1159553" y="642644"/>
                </a:lnTo>
                <a:lnTo>
                  <a:pt x="1160435" y="602038"/>
                </a:lnTo>
                <a:lnTo>
                  <a:pt x="1158627" y="561768"/>
                </a:lnTo>
                <a:lnTo>
                  <a:pt x="1154185" y="521950"/>
                </a:lnTo>
                <a:lnTo>
                  <a:pt x="1147171" y="482702"/>
                </a:lnTo>
                <a:lnTo>
                  <a:pt x="1137643" y="444140"/>
                </a:lnTo>
                <a:lnTo>
                  <a:pt x="1125659" y="406382"/>
                </a:lnTo>
                <a:lnTo>
                  <a:pt x="1111280" y="369544"/>
                </a:lnTo>
                <a:lnTo>
                  <a:pt x="1094565" y="333744"/>
                </a:lnTo>
                <a:lnTo>
                  <a:pt x="1075572" y="299098"/>
                </a:lnTo>
                <a:lnTo>
                  <a:pt x="1054361" y="265724"/>
                </a:lnTo>
                <a:lnTo>
                  <a:pt x="1030990" y="233738"/>
                </a:lnTo>
                <a:lnTo>
                  <a:pt x="1005520" y="203257"/>
                </a:lnTo>
                <a:lnTo>
                  <a:pt x="978009" y="174399"/>
                </a:lnTo>
                <a:lnTo>
                  <a:pt x="948516" y="147279"/>
                </a:lnTo>
                <a:lnTo>
                  <a:pt x="917100" y="122016"/>
                </a:lnTo>
                <a:lnTo>
                  <a:pt x="883822" y="98727"/>
                </a:lnTo>
                <a:lnTo>
                  <a:pt x="848739" y="77527"/>
                </a:lnTo>
                <a:lnTo>
                  <a:pt x="811911" y="58535"/>
                </a:lnTo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4500" y="191069"/>
            <a:ext cx="221538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menu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671521" y="191069"/>
            <a:ext cx="2595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ngang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bằng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278018" y="191069"/>
            <a:ext cx="113776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-58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loat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432893"/>
            <a:ext cx="2131721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4">
                <a:latin typeface="Constantia"/>
                <a:cs typeface="Constantia"/>
              </a:rPr>
              <a:t>B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ớ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2: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thiết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62747" y="1450652"/>
            <a:ext cx="2082734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lập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SS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ul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413629" y="3123341"/>
            <a:ext cx="16630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Gắn</a:t>
            </a:r>
            <a:r>
              <a:rPr dirty="0" smtClean="0" baseline="3034" sz="2700" spc="-84">
                <a:latin typeface="Constantia"/>
                <a:cs typeface="Constantia"/>
              </a:rPr>
              <a:t> </a:t>
            </a:r>
            <a:r>
              <a:rPr dirty="0" smtClean="0" baseline="3034" sz="2700" spc="-19">
                <a:latin typeface="Constantia"/>
                <a:cs typeface="Constantia"/>
              </a:rPr>
              <a:t>v</a:t>
            </a:r>
            <a:r>
              <a:rPr dirty="0" smtClean="0" baseline="3034" sz="2700" spc="0">
                <a:latin typeface="Constantia"/>
                <a:cs typeface="Constantia"/>
              </a:rPr>
              <a:t>ào</a:t>
            </a:r>
            <a:r>
              <a:rPr dirty="0" smtClean="0" baseline="3034" sz="2700" spc="-34">
                <a:latin typeface="Constantia"/>
                <a:cs typeface="Constantia"/>
              </a:rPr>
              <a:t> </a:t>
            </a:r>
            <a:r>
              <a:rPr dirty="0" smtClean="0" baseline="3034" sz="2700" spc="4">
                <a:latin typeface="Constantia"/>
                <a:cs typeface="Constantia"/>
              </a:rPr>
              <a:t>b</a:t>
            </a:r>
            <a:r>
              <a:rPr dirty="0" smtClean="0" baseline="3034" sz="2700" spc="0">
                <a:latin typeface="Constantia"/>
                <a:cs typeface="Constantia"/>
              </a:rPr>
              <a:t>ên</a:t>
            </a:r>
            <a:r>
              <a:rPr dirty="0" smtClean="0" baseline="3034" sz="2700" spc="-5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ái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7009" y="4266595"/>
            <a:ext cx="231094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Không</a:t>
            </a:r>
            <a:r>
              <a:rPr dirty="0" smtClean="0" baseline="3034" sz="2700" spc="0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hiển</a:t>
            </a:r>
            <a:r>
              <a:rPr dirty="0" smtClean="0" baseline="3034" sz="2700" spc="-4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thị</a:t>
            </a:r>
            <a:r>
              <a:rPr dirty="0" smtClean="0" baseline="3034" sz="2700" spc="-3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sym</a:t>
            </a:r>
            <a:r>
              <a:rPr dirty="0" smtClean="0" baseline="3034" sz="2700" spc="4">
                <a:latin typeface="Constantia"/>
                <a:cs typeface="Constantia"/>
              </a:rPr>
              <a:t>b</a:t>
            </a:r>
            <a:r>
              <a:rPr dirty="0" smtClean="0" baseline="3034" sz="2700" spc="0">
                <a:latin typeface="Constantia"/>
                <a:cs typeface="Constantia"/>
              </a:rPr>
              <a:t>ol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7829" y="4799995"/>
            <a:ext cx="80858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34">
                <a:latin typeface="Constantia"/>
                <a:cs typeface="Constantia"/>
              </a:rPr>
              <a:t>K</a:t>
            </a:r>
            <a:r>
              <a:rPr dirty="0" smtClean="0" baseline="3034" sz="2700" spc="0">
                <a:latin typeface="Constantia"/>
                <a:cs typeface="Constantia"/>
              </a:rPr>
              <a:t>ết</a:t>
            </a:r>
            <a:r>
              <a:rPr dirty="0" smtClean="0" baseline="3034" sz="2700" spc="-8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quả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63432" y="6504716"/>
            <a:ext cx="29645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676400" y="2438400"/>
            <a:ext cx="3124200" cy="23083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102823"/>
              </a:lnSpc>
              <a:spcBef>
                <a:spcPts val="310"/>
              </a:spcBef>
            </a:pP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ul</a:t>
            </a:r>
            <a:endParaRPr sz="1800">
              <a:latin typeface=".VnCentury Schoolbook"/>
              <a:cs typeface=".VnCentury Schoolbook"/>
            </a:endParaRPr>
          </a:p>
          <a:p>
            <a:pPr marL="91693">
              <a:lnSpc>
                <a:spcPts val="2160"/>
              </a:lnSpc>
              <a:spcBef>
                <a:spcPts val="108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548894">
              <a:lnSpc>
                <a:spcPts val="2160"/>
              </a:lnSpc>
            </a:pP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4" b="1">
                <a:solidFill>
                  <a:srgbClr val="001F5F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9" b="1">
                <a:solidFill>
                  <a:srgbClr val="001F5F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left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548894">
              <a:lnSpc>
                <a:spcPts val="2160"/>
              </a:lnSpc>
            </a:pP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width</a:t>
            </a:r>
            <a:r>
              <a:rPr dirty="0" smtClean="0" sz="1800" spc="9" b="1">
                <a:solidFill>
                  <a:srgbClr val="001F5F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100%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548894">
              <a:lnSpc>
                <a:spcPts val="2160"/>
              </a:lnSpc>
            </a:pP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padding</a:t>
            </a:r>
            <a:r>
              <a:rPr dirty="0" smtClean="0" sz="1800" spc="9" b="1">
                <a:solidFill>
                  <a:srgbClr val="001F5F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-4" b="1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548894">
              <a:lnSpc>
                <a:spcPts val="2160"/>
              </a:lnSpc>
            </a:pP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marg</a:t>
            </a:r>
            <a:r>
              <a:rPr dirty="0" smtClean="0" sz="1800" spc="9" b="1">
                <a:solidFill>
                  <a:srgbClr val="001F5F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 b="1">
                <a:solidFill>
                  <a:srgbClr val="001F5F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548894">
              <a:lnSpc>
                <a:spcPts val="2160"/>
              </a:lnSpc>
            </a:pP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4" b="1">
                <a:solidFill>
                  <a:srgbClr val="001F5F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4" b="1">
                <a:solidFill>
                  <a:srgbClr val="001F5F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4" b="1">
                <a:solidFill>
                  <a:srgbClr val="001F5F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st</a:t>
            </a:r>
            <a:r>
              <a:rPr dirty="0" smtClean="0" sz="1800" spc="4" b="1">
                <a:solidFill>
                  <a:srgbClr val="001F5F"/>
                </a:solidFill>
                <a:latin typeface=".VnCentury Schoolbook"/>
                <a:cs typeface=".VnCentury Schoolbook"/>
              </a:rPr>
              <a:t>y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4" b="1">
                <a:solidFill>
                  <a:srgbClr val="001F5F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-t</a:t>
            </a:r>
            <a:r>
              <a:rPr dirty="0" smtClean="0" sz="1800" spc="4" b="1">
                <a:solidFill>
                  <a:srgbClr val="001F5F"/>
                </a:solidFill>
                <a:latin typeface=".VnCentury Schoolbook"/>
                <a:cs typeface=".VnCentury Schoolbook"/>
              </a:rPr>
              <a:t>y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pe</a:t>
            </a:r>
            <a:r>
              <a:rPr dirty="0" smtClean="0" sz="1800" spc="4" b="1">
                <a:solidFill>
                  <a:srgbClr val="001F5F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solidFill>
                  <a:srgbClr val="001F5F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693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078992" y="2336292"/>
            <a:ext cx="5157216" cy="4375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037844" y="2318004"/>
            <a:ext cx="4325111" cy="44394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143000" y="2362250"/>
            <a:ext cx="5029200" cy="424726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143000" y="2362250"/>
            <a:ext cx="5029200" cy="4247261"/>
          </a:xfrm>
          <a:custGeom>
            <a:avLst/>
            <a:gdLst/>
            <a:ahLst/>
            <a:cxnLst/>
            <a:rect l="l" t="t" r="r" b="b"/>
            <a:pathLst>
              <a:path w="5029200" h="4247260">
                <a:moveTo>
                  <a:pt x="0" y="4247261"/>
                </a:moveTo>
                <a:lnTo>
                  <a:pt x="5029200" y="4247261"/>
                </a:lnTo>
                <a:lnTo>
                  <a:pt x="5029200" y="0"/>
                </a:lnTo>
                <a:lnTo>
                  <a:pt x="0" y="0"/>
                </a:lnTo>
                <a:lnTo>
                  <a:pt x="0" y="4247261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191000" y="5586755"/>
            <a:ext cx="4514850" cy="3238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917311" y="4704842"/>
            <a:ext cx="544194" cy="844549"/>
          </a:xfrm>
          <a:custGeom>
            <a:avLst/>
            <a:gdLst/>
            <a:ahLst/>
            <a:cxnLst/>
            <a:rect l="l" t="t" r="r" b="b"/>
            <a:pathLst>
              <a:path w="544194" h="844550">
                <a:moveTo>
                  <a:pt x="484498" y="568510"/>
                </a:moveTo>
                <a:lnTo>
                  <a:pt x="480052" y="528693"/>
                </a:lnTo>
                <a:lnTo>
                  <a:pt x="473031" y="489444"/>
                </a:lnTo>
                <a:lnTo>
                  <a:pt x="463496" y="450883"/>
                </a:lnTo>
                <a:lnTo>
                  <a:pt x="451507" y="413124"/>
                </a:lnTo>
                <a:lnTo>
                  <a:pt x="437122" y="376287"/>
                </a:lnTo>
                <a:lnTo>
                  <a:pt x="420401" y="340486"/>
                </a:lnTo>
                <a:lnTo>
                  <a:pt x="401404" y="305841"/>
                </a:lnTo>
                <a:lnTo>
                  <a:pt x="380190" y="272466"/>
                </a:lnTo>
                <a:lnTo>
                  <a:pt x="356818" y="240480"/>
                </a:lnTo>
                <a:lnTo>
                  <a:pt x="331348" y="210000"/>
                </a:lnTo>
                <a:lnTo>
                  <a:pt x="303839" y="181141"/>
                </a:lnTo>
                <a:lnTo>
                  <a:pt x="274351" y="154022"/>
                </a:lnTo>
                <a:lnTo>
                  <a:pt x="242943" y="128759"/>
                </a:lnTo>
                <a:lnTo>
                  <a:pt x="209675" y="105469"/>
                </a:lnTo>
                <a:lnTo>
                  <a:pt x="174605" y="84270"/>
                </a:lnTo>
                <a:lnTo>
                  <a:pt x="137794" y="65277"/>
                </a:lnTo>
                <a:lnTo>
                  <a:pt x="0" y="0"/>
                </a:lnTo>
                <a:lnTo>
                  <a:pt x="36828" y="18992"/>
                </a:lnTo>
                <a:lnTo>
                  <a:pt x="71911" y="40191"/>
                </a:lnTo>
                <a:lnTo>
                  <a:pt x="105189" y="63481"/>
                </a:lnTo>
                <a:lnTo>
                  <a:pt x="136605" y="88744"/>
                </a:lnTo>
                <a:lnTo>
                  <a:pt x="166098" y="115863"/>
                </a:lnTo>
                <a:lnTo>
                  <a:pt x="193609" y="144722"/>
                </a:lnTo>
                <a:lnTo>
                  <a:pt x="219079" y="175202"/>
                </a:lnTo>
                <a:lnTo>
                  <a:pt x="242450" y="207188"/>
                </a:lnTo>
                <a:lnTo>
                  <a:pt x="263661" y="240563"/>
                </a:lnTo>
                <a:lnTo>
                  <a:pt x="282654" y="275209"/>
                </a:lnTo>
                <a:lnTo>
                  <a:pt x="299369" y="311009"/>
                </a:lnTo>
                <a:lnTo>
                  <a:pt x="313748" y="347846"/>
                </a:lnTo>
                <a:lnTo>
                  <a:pt x="325732" y="385605"/>
                </a:lnTo>
                <a:lnTo>
                  <a:pt x="335260" y="424166"/>
                </a:lnTo>
                <a:lnTo>
                  <a:pt x="342274" y="463415"/>
                </a:lnTo>
                <a:lnTo>
                  <a:pt x="346716" y="503232"/>
                </a:lnTo>
                <a:lnTo>
                  <a:pt x="348524" y="543503"/>
                </a:lnTo>
                <a:lnTo>
                  <a:pt x="347642" y="584109"/>
                </a:lnTo>
                <a:lnTo>
                  <a:pt x="344009" y="624934"/>
                </a:lnTo>
                <a:lnTo>
                  <a:pt x="337565" y="665860"/>
                </a:lnTo>
                <a:lnTo>
                  <a:pt x="268731" y="633221"/>
                </a:lnTo>
                <a:lnTo>
                  <a:pt x="358648" y="844549"/>
                </a:lnTo>
                <a:lnTo>
                  <a:pt x="544194" y="763777"/>
                </a:lnTo>
                <a:lnTo>
                  <a:pt x="475361" y="731138"/>
                </a:lnTo>
                <a:lnTo>
                  <a:pt x="481803" y="690212"/>
                </a:lnTo>
                <a:lnTo>
                  <a:pt x="485433" y="649387"/>
                </a:lnTo>
                <a:lnTo>
                  <a:pt x="486312" y="608781"/>
                </a:lnTo>
                <a:lnTo>
                  <a:pt x="484498" y="56851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105400" y="4646362"/>
            <a:ext cx="878713" cy="413571"/>
          </a:xfrm>
          <a:custGeom>
            <a:avLst/>
            <a:gdLst/>
            <a:ahLst/>
            <a:cxnLst/>
            <a:rect l="l" t="t" r="r" b="b"/>
            <a:pathLst>
              <a:path w="878713" h="413571">
                <a:moveTo>
                  <a:pt x="110590" y="187466"/>
                </a:moveTo>
                <a:lnTo>
                  <a:pt x="78737" y="223483"/>
                </a:lnTo>
                <a:lnTo>
                  <a:pt x="49548" y="262343"/>
                </a:lnTo>
                <a:lnTo>
                  <a:pt x="23232" y="303971"/>
                </a:lnTo>
                <a:lnTo>
                  <a:pt x="0" y="348293"/>
                </a:lnTo>
                <a:lnTo>
                  <a:pt x="137667" y="413571"/>
                </a:lnTo>
                <a:lnTo>
                  <a:pt x="158772" y="372998"/>
                </a:lnTo>
                <a:lnTo>
                  <a:pt x="182509" y="334612"/>
                </a:lnTo>
                <a:lnTo>
                  <a:pt x="208719" y="298481"/>
                </a:lnTo>
                <a:lnTo>
                  <a:pt x="237243" y="264673"/>
                </a:lnTo>
                <a:lnTo>
                  <a:pt x="267922" y="233257"/>
                </a:lnTo>
                <a:lnTo>
                  <a:pt x="300598" y="204300"/>
                </a:lnTo>
                <a:lnTo>
                  <a:pt x="335111" y="177872"/>
                </a:lnTo>
                <a:lnTo>
                  <a:pt x="371303" y="154040"/>
                </a:lnTo>
                <a:lnTo>
                  <a:pt x="409015" y="132872"/>
                </a:lnTo>
                <a:lnTo>
                  <a:pt x="448087" y="114438"/>
                </a:lnTo>
                <a:lnTo>
                  <a:pt x="488362" y="98805"/>
                </a:lnTo>
                <a:lnTo>
                  <a:pt x="529680" y="86042"/>
                </a:lnTo>
                <a:lnTo>
                  <a:pt x="571882" y="76216"/>
                </a:lnTo>
                <a:lnTo>
                  <a:pt x="614810" y="69397"/>
                </a:lnTo>
                <a:lnTo>
                  <a:pt x="658304" y="65652"/>
                </a:lnTo>
                <a:lnTo>
                  <a:pt x="702206" y="65050"/>
                </a:lnTo>
                <a:lnTo>
                  <a:pt x="746357" y="67659"/>
                </a:lnTo>
                <a:lnTo>
                  <a:pt x="790597" y="73548"/>
                </a:lnTo>
                <a:lnTo>
                  <a:pt x="834769" y="82784"/>
                </a:lnTo>
                <a:lnTo>
                  <a:pt x="878713" y="95436"/>
                </a:lnTo>
                <a:lnTo>
                  <a:pt x="867806" y="88632"/>
                </a:lnTo>
                <a:lnTo>
                  <a:pt x="845820" y="75875"/>
                </a:lnTo>
                <a:lnTo>
                  <a:pt x="823329" y="64046"/>
                </a:lnTo>
                <a:lnTo>
                  <a:pt x="765875" y="38898"/>
                </a:lnTo>
                <a:lnTo>
                  <a:pt x="719157" y="23350"/>
                </a:lnTo>
                <a:lnTo>
                  <a:pt x="671966" y="11761"/>
                </a:lnTo>
                <a:lnTo>
                  <a:pt x="624510" y="4056"/>
                </a:lnTo>
                <a:lnTo>
                  <a:pt x="577000" y="160"/>
                </a:lnTo>
                <a:lnTo>
                  <a:pt x="529644" y="0"/>
                </a:lnTo>
                <a:lnTo>
                  <a:pt x="482652" y="3500"/>
                </a:lnTo>
                <a:lnTo>
                  <a:pt x="436232" y="10587"/>
                </a:lnTo>
                <a:lnTo>
                  <a:pt x="390594" y="21185"/>
                </a:lnTo>
                <a:lnTo>
                  <a:pt x="345947" y="35222"/>
                </a:lnTo>
                <a:lnTo>
                  <a:pt x="302501" y="52622"/>
                </a:lnTo>
                <a:lnTo>
                  <a:pt x="260463" y="73310"/>
                </a:lnTo>
                <a:lnTo>
                  <a:pt x="220044" y="97214"/>
                </a:lnTo>
                <a:lnTo>
                  <a:pt x="181453" y="124257"/>
                </a:lnTo>
                <a:lnTo>
                  <a:pt x="144899" y="154366"/>
                </a:lnTo>
                <a:lnTo>
                  <a:pt x="110590" y="187466"/>
                </a:lnTo>
                <a:close/>
              </a:path>
            </a:pathLst>
          </a:custGeom>
          <a:solidFill>
            <a:srgbClr val="0C58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105400" y="4646362"/>
            <a:ext cx="1356105" cy="903029"/>
          </a:xfrm>
          <a:custGeom>
            <a:avLst/>
            <a:gdLst/>
            <a:ahLst/>
            <a:cxnLst/>
            <a:rect l="l" t="t" r="r" b="b"/>
            <a:pathLst>
              <a:path w="1356105" h="903029">
                <a:moveTo>
                  <a:pt x="878713" y="95436"/>
                </a:moveTo>
                <a:lnTo>
                  <a:pt x="834769" y="82784"/>
                </a:lnTo>
                <a:lnTo>
                  <a:pt x="790597" y="73548"/>
                </a:lnTo>
                <a:lnTo>
                  <a:pt x="746357" y="67659"/>
                </a:lnTo>
                <a:lnTo>
                  <a:pt x="702206" y="65050"/>
                </a:lnTo>
                <a:lnTo>
                  <a:pt x="658304" y="65652"/>
                </a:lnTo>
                <a:lnTo>
                  <a:pt x="614810" y="69397"/>
                </a:lnTo>
                <a:lnTo>
                  <a:pt x="571882" y="76216"/>
                </a:lnTo>
                <a:lnTo>
                  <a:pt x="529680" y="86042"/>
                </a:lnTo>
                <a:lnTo>
                  <a:pt x="488362" y="98805"/>
                </a:lnTo>
                <a:lnTo>
                  <a:pt x="448087" y="114438"/>
                </a:lnTo>
                <a:lnTo>
                  <a:pt x="409015" y="132872"/>
                </a:lnTo>
                <a:lnTo>
                  <a:pt x="371303" y="154040"/>
                </a:lnTo>
                <a:lnTo>
                  <a:pt x="335111" y="177872"/>
                </a:lnTo>
                <a:lnTo>
                  <a:pt x="300598" y="204300"/>
                </a:lnTo>
                <a:lnTo>
                  <a:pt x="267922" y="233257"/>
                </a:lnTo>
                <a:lnTo>
                  <a:pt x="237243" y="264673"/>
                </a:lnTo>
                <a:lnTo>
                  <a:pt x="208719" y="298481"/>
                </a:lnTo>
                <a:lnTo>
                  <a:pt x="182509" y="334612"/>
                </a:lnTo>
                <a:lnTo>
                  <a:pt x="158772" y="372998"/>
                </a:lnTo>
                <a:lnTo>
                  <a:pt x="137667" y="413571"/>
                </a:lnTo>
                <a:lnTo>
                  <a:pt x="0" y="348293"/>
                </a:lnTo>
                <a:lnTo>
                  <a:pt x="23232" y="303971"/>
                </a:lnTo>
                <a:lnTo>
                  <a:pt x="49548" y="262343"/>
                </a:lnTo>
                <a:lnTo>
                  <a:pt x="78737" y="223483"/>
                </a:lnTo>
                <a:lnTo>
                  <a:pt x="110590" y="187466"/>
                </a:lnTo>
                <a:lnTo>
                  <a:pt x="144899" y="154366"/>
                </a:lnTo>
                <a:lnTo>
                  <a:pt x="181453" y="124257"/>
                </a:lnTo>
                <a:lnTo>
                  <a:pt x="220044" y="97214"/>
                </a:lnTo>
                <a:lnTo>
                  <a:pt x="260463" y="73310"/>
                </a:lnTo>
                <a:lnTo>
                  <a:pt x="302501" y="52622"/>
                </a:lnTo>
                <a:lnTo>
                  <a:pt x="345947" y="35222"/>
                </a:lnTo>
                <a:lnTo>
                  <a:pt x="390594" y="21185"/>
                </a:lnTo>
                <a:lnTo>
                  <a:pt x="436232" y="10587"/>
                </a:lnTo>
                <a:lnTo>
                  <a:pt x="482652" y="3500"/>
                </a:lnTo>
                <a:lnTo>
                  <a:pt x="529644" y="0"/>
                </a:lnTo>
                <a:lnTo>
                  <a:pt x="577000" y="160"/>
                </a:lnTo>
                <a:lnTo>
                  <a:pt x="624510" y="4056"/>
                </a:lnTo>
                <a:lnTo>
                  <a:pt x="671966" y="11761"/>
                </a:lnTo>
                <a:lnTo>
                  <a:pt x="719157" y="23350"/>
                </a:lnTo>
                <a:lnTo>
                  <a:pt x="765875" y="38898"/>
                </a:lnTo>
                <a:lnTo>
                  <a:pt x="811911" y="58479"/>
                </a:lnTo>
                <a:lnTo>
                  <a:pt x="949705" y="123757"/>
                </a:lnTo>
                <a:lnTo>
                  <a:pt x="986516" y="142749"/>
                </a:lnTo>
                <a:lnTo>
                  <a:pt x="1021586" y="163949"/>
                </a:lnTo>
                <a:lnTo>
                  <a:pt x="1054854" y="187238"/>
                </a:lnTo>
                <a:lnTo>
                  <a:pt x="1086262" y="212501"/>
                </a:lnTo>
                <a:lnTo>
                  <a:pt x="1115750" y="239620"/>
                </a:lnTo>
                <a:lnTo>
                  <a:pt x="1143259" y="268479"/>
                </a:lnTo>
                <a:lnTo>
                  <a:pt x="1168729" y="298960"/>
                </a:lnTo>
                <a:lnTo>
                  <a:pt x="1192101" y="330946"/>
                </a:lnTo>
                <a:lnTo>
                  <a:pt x="1213315" y="364320"/>
                </a:lnTo>
                <a:lnTo>
                  <a:pt x="1232312" y="398966"/>
                </a:lnTo>
                <a:lnTo>
                  <a:pt x="1249033" y="434766"/>
                </a:lnTo>
                <a:lnTo>
                  <a:pt x="1263418" y="471604"/>
                </a:lnTo>
                <a:lnTo>
                  <a:pt x="1275407" y="509362"/>
                </a:lnTo>
                <a:lnTo>
                  <a:pt x="1284942" y="547924"/>
                </a:lnTo>
                <a:lnTo>
                  <a:pt x="1291963" y="587172"/>
                </a:lnTo>
                <a:lnTo>
                  <a:pt x="1296409" y="626990"/>
                </a:lnTo>
                <a:lnTo>
                  <a:pt x="1298223" y="667260"/>
                </a:lnTo>
                <a:lnTo>
                  <a:pt x="1297344" y="707866"/>
                </a:lnTo>
                <a:lnTo>
                  <a:pt x="1293714" y="748691"/>
                </a:lnTo>
                <a:lnTo>
                  <a:pt x="1287272" y="789618"/>
                </a:lnTo>
                <a:lnTo>
                  <a:pt x="1356105" y="822257"/>
                </a:lnTo>
                <a:lnTo>
                  <a:pt x="1170559" y="903029"/>
                </a:lnTo>
                <a:lnTo>
                  <a:pt x="1080642" y="691701"/>
                </a:lnTo>
                <a:lnTo>
                  <a:pt x="1149477" y="724340"/>
                </a:lnTo>
                <a:lnTo>
                  <a:pt x="1155920" y="683413"/>
                </a:lnTo>
                <a:lnTo>
                  <a:pt x="1159553" y="642588"/>
                </a:lnTo>
                <a:lnTo>
                  <a:pt x="1160435" y="601982"/>
                </a:lnTo>
                <a:lnTo>
                  <a:pt x="1158627" y="561712"/>
                </a:lnTo>
                <a:lnTo>
                  <a:pt x="1154185" y="521894"/>
                </a:lnTo>
                <a:lnTo>
                  <a:pt x="1147171" y="482646"/>
                </a:lnTo>
                <a:lnTo>
                  <a:pt x="1137643" y="444084"/>
                </a:lnTo>
                <a:lnTo>
                  <a:pt x="1125659" y="406326"/>
                </a:lnTo>
                <a:lnTo>
                  <a:pt x="1111280" y="369488"/>
                </a:lnTo>
                <a:lnTo>
                  <a:pt x="1094565" y="333688"/>
                </a:lnTo>
                <a:lnTo>
                  <a:pt x="1075572" y="299042"/>
                </a:lnTo>
                <a:lnTo>
                  <a:pt x="1054361" y="265668"/>
                </a:lnTo>
                <a:lnTo>
                  <a:pt x="1030990" y="233682"/>
                </a:lnTo>
                <a:lnTo>
                  <a:pt x="1005520" y="203201"/>
                </a:lnTo>
                <a:lnTo>
                  <a:pt x="978009" y="174342"/>
                </a:lnTo>
                <a:lnTo>
                  <a:pt x="948516" y="147223"/>
                </a:lnTo>
                <a:lnTo>
                  <a:pt x="917100" y="121960"/>
                </a:lnTo>
                <a:lnTo>
                  <a:pt x="883822" y="98671"/>
                </a:lnTo>
                <a:lnTo>
                  <a:pt x="848739" y="77471"/>
                </a:lnTo>
                <a:lnTo>
                  <a:pt x="811911" y="58479"/>
                </a:lnTo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191069"/>
            <a:ext cx="221538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menu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71521" y="191069"/>
            <a:ext cx="374426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ngang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bằng</a:t>
            </a:r>
            <a:r>
              <a:rPr dirty="0" smtClean="0" baseline="3034" sz="5400" spc="-3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-58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loat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32893"/>
            <a:ext cx="2122461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4">
                <a:latin typeface="Constantia"/>
                <a:cs typeface="Constantia"/>
              </a:rPr>
              <a:t>B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ớ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3: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thiết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653487" y="1450652"/>
            <a:ext cx="6071734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lập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4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ạng</a:t>
            </a:r>
            <a:r>
              <a:rPr dirty="0" smtClean="0" baseline="3150" sz="3900" spc="-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thái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44">
                <a:latin typeface="Constantia"/>
                <a:cs typeface="Constantia"/>
              </a:rPr>
              <a:t>o</a:t>
            </a:r>
            <a:r>
              <a:rPr dirty="0" smtClean="0" baseline="3150" sz="3900" spc="-54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er</a:t>
            </a:r>
            <a:r>
              <a:rPr dirty="0" smtClean="0" baseline="3150" sz="3900" spc="-1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-39">
                <a:latin typeface="Constantia"/>
                <a:cs typeface="Constantia"/>
              </a:rPr>
              <a:t>h</a:t>
            </a:r>
            <a:r>
              <a:rPr dirty="0" smtClean="0" baseline="3150" sz="3900" spc="0">
                <a:latin typeface="Constantia"/>
                <a:cs typeface="Constantia"/>
              </a:rPr>
              <a:t>y</a:t>
            </a:r>
            <a:r>
              <a:rPr dirty="0" smtClean="0" baseline="3150" sz="3900" spc="-9">
                <a:latin typeface="Constantia"/>
                <a:cs typeface="Constantia"/>
              </a:rPr>
              <a:t>p</a:t>
            </a:r>
            <a:r>
              <a:rPr dirty="0" smtClean="0" baseline="3150" sz="3900" spc="0">
                <a:latin typeface="Constantia"/>
                <a:cs typeface="Constantia"/>
              </a:rPr>
              <a:t>e</a:t>
            </a:r>
            <a:r>
              <a:rPr dirty="0" smtClean="0" baseline="3150" sz="3900" spc="-25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li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k</a:t>
            </a:r>
            <a:r>
              <a:rPr dirty="0" smtClean="0" baseline="3150" sz="3900" spc="-109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li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222044" y="5180113"/>
            <a:ext cx="14865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50"/>
              </a:lnSpc>
              <a:spcBef>
                <a:spcPts val="97"/>
              </a:spcBef>
            </a:pPr>
            <a:r>
              <a:rPr dirty="0" smtClean="0" baseline="1500" sz="27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3620" y="6504716"/>
            <a:ext cx="31708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116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143000" y="2362250"/>
            <a:ext cx="5097362" cy="424726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 marR="68162">
              <a:lnSpc>
                <a:spcPct val="102823"/>
              </a:lnSpc>
              <a:spcBef>
                <a:spcPts val="310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endParaRPr sz="1800">
              <a:latin typeface=".VnCentury Schoolbook"/>
              <a:cs typeface=".VnCentury Schoolbook"/>
            </a:endParaRPr>
          </a:p>
          <a:p>
            <a:pPr marL="91744" marR="68162">
              <a:lnSpc>
                <a:spcPts val="2160"/>
              </a:lnSpc>
              <a:spcBef>
                <a:spcPts val="108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612901" marR="68162">
              <a:lnSpc>
                <a:spcPts val="2160"/>
              </a:lnSpc>
            </a:pPr>
            <a:r>
              <a:rPr dirty="0" smtClean="0" sz="1800" spc="0" b="1">
                <a:latin typeface=".VnCentury Schoolbook"/>
                <a:cs typeface=".VnCentury Schoolbook"/>
              </a:rPr>
              <a:t>width</a:t>
            </a:r>
            <a:r>
              <a:rPr dirty="0" smtClean="0" sz="1800" spc="9" b="1">
                <a:latin typeface=".VnCentury Schoolbook"/>
                <a:cs typeface=".VnCentury Schoolbook"/>
              </a:rPr>
              <a:t>: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6e</a:t>
            </a:r>
            <a:r>
              <a:rPr dirty="0" smtClean="0" sz="1800" spc="-4" b="1">
                <a:solidFill>
                  <a:srgbClr val="00AF5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612901" marR="68162">
              <a:lnSpc>
                <a:spcPts val="2160"/>
              </a:lnSpc>
            </a:pPr>
            <a:r>
              <a:rPr dirty="0" smtClean="0" sz="1800" spc="0" b="1">
                <a:latin typeface=".VnCentury Schoolbook"/>
                <a:cs typeface=".VnCentury Schoolbook"/>
              </a:rPr>
              <a:t>tex</a:t>
            </a:r>
            <a:r>
              <a:rPr dirty="0" smtClean="0" sz="1800" spc="4" b="1">
                <a:latin typeface=".VnCentury Schoolbook"/>
                <a:cs typeface=".VnCentury Schoolbook"/>
              </a:rPr>
              <a:t>t</a:t>
            </a:r>
            <a:r>
              <a:rPr dirty="0" smtClean="0" sz="1800" spc="0" b="1">
                <a:latin typeface=".VnCentury Schoolbook"/>
                <a:cs typeface=".VnCentury Schoolbook"/>
              </a:rPr>
              <a:t>-de</a:t>
            </a:r>
            <a:r>
              <a:rPr dirty="0" smtClean="0" sz="1800" spc="-9" b="1">
                <a:latin typeface=".VnCentury Schoolbook"/>
                <a:cs typeface=".VnCentury Schoolbook"/>
              </a:rPr>
              <a:t>c</a:t>
            </a:r>
            <a:r>
              <a:rPr dirty="0" smtClean="0" sz="1800" spc="0" b="1">
                <a:latin typeface=".VnCentury Schoolbook"/>
                <a:cs typeface=".VnCentury Schoolbook"/>
              </a:rPr>
              <a:t>o</a:t>
            </a:r>
            <a:r>
              <a:rPr dirty="0" smtClean="0" sz="1800" spc="4" b="1">
                <a:latin typeface=".VnCentury Schoolbook"/>
                <a:cs typeface=".VnCentury Schoolbook"/>
              </a:rPr>
              <a:t>r</a:t>
            </a:r>
            <a:r>
              <a:rPr dirty="0" smtClean="0" sz="1800" spc="0" b="1">
                <a:latin typeface=".VnCentury Schoolbook"/>
                <a:cs typeface=".VnCentury Schoolbook"/>
              </a:rPr>
              <a:t>a</a:t>
            </a:r>
            <a:r>
              <a:rPr dirty="0" smtClean="0" sz="1800" spc="4" b="1">
                <a:latin typeface=".VnCentury Schoolbook"/>
                <a:cs typeface=".VnCentury Schoolbook"/>
              </a:rPr>
              <a:t>t</a:t>
            </a:r>
            <a:r>
              <a:rPr dirty="0" smtClean="0" sz="1800" spc="4" b="1"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latin typeface=".VnCentury Schoolbook"/>
                <a:cs typeface=".VnCentury Schoolbook"/>
              </a:rPr>
              <a:t>o</a:t>
            </a:r>
            <a:r>
              <a:rPr dirty="0" smtClean="0" sz="1800" spc="4" b="1">
                <a:latin typeface=".VnCentury Schoolbook"/>
                <a:cs typeface=".VnCentury Schoolbook"/>
              </a:rPr>
              <a:t>n</a:t>
            </a:r>
            <a:r>
              <a:rPr dirty="0" smtClean="0" sz="1800" spc="14" b="1">
                <a:latin typeface=".VnCentury Schoolbook"/>
                <a:cs typeface=".VnCentury Schoolbook"/>
              </a:rPr>
              <a:t>: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612901" marR="68162">
              <a:lnSpc>
                <a:spcPts val="2160"/>
              </a:lnSpc>
            </a:pPr>
            <a:r>
              <a:rPr dirty="0" smtClean="0" sz="1800" spc="-4" b="1">
                <a:latin typeface=".VnCentury Schoolbook"/>
                <a:cs typeface=".VnCentury Schoolbook"/>
              </a:rPr>
              <a:t>c</a:t>
            </a:r>
            <a:r>
              <a:rPr dirty="0" smtClean="0" sz="1800" spc="0" b="1">
                <a:latin typeface=".VnCentury Schoolbook"/>
                <a:cs typeface=".VnCentury Schoolbook"/>
              </a:rPr>
              <a:t>ol</a:t>
            </a:r>
            <a:r>
              <a:rPr dirty="0" smtClean="0" sz="1800" spc="4" b="1"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latin typeface=".VnCentury Schoolbook"/>
                <a:cs typeface=".VnCentury Schoolbook"/>
              </a:rPr>
              <a:t>r</a:t>
            </a:r>
            <a:r>
              <a:rPr dirty="0" smtClean="0" sz="1800" spc="4" b="1">
                <a:latin typeface=".VnCentury Schoolbook"/>
                <a:cs typeface=".VnCentury Schoolbook"/>
              </a:rPr>
              <a:t>:</a:t>
            </a:r>
            <a:r>
              <a:rPr dirty="0" smtClean="0" sz="1800" spc="-4" b="1">
                <a:solidFill>
                  <a:srgbClr val="00AF50"/>
                </a:solidFill>
                <a:latin typeface=".VnCentury Schoolbook"/>
                <a:cs typeface=".VnCentury Schoolbook"/>
              </a:rPr>
              <a:t>w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612901" marR="68162">
              <a:lnSpc>
                <a:spcPts val="2160"/>
              </a:lnSpc>
            </a:pPr>
            <a:r>
              <a:rPr dirty="0" smtClean="0" sz="1800" spc="0" b="1">
                <a:latin typeface=".VnCentury Schoolbook"/>
                <a:cs typeface=".VnCentury Schoolbook"/>
              </a:rPr>
              <a:t>backgr</a:t>
            </a:r>
            <a:r>
              <a:rPr dirty="0" smtClean="0" sz="1800" spc="4" b="1"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latin typeface=".VnCentury Schoolbook"/>
                <a:cs typeface=".VnCentury Schoolbook"/>
              </a:rPr>
              <a:t>u</a:t>
            </a:r>
            <a:r>
              <a:rPr dirty="0" smtClean="0" sz="1800" spc="4" b="1">
                <a:latin typeface=".VnCentury Schoolbook"/>
                <a:cs typeface=".VnCentury Schoolbook"/>
              </a:rPr>
              <a:t>n</a:t>
            </a:r>
            <a:r>
              <a:rPr dirty="0" smtClean="0" sz="1800" spc="4" b="1">
                <a:latin typeface=".VnCentury Schoolbook"/>
                <a:cs typeface=".VnCentury Schoolbook"/>
              </a:rPr>
              <a:t>d</a:t>
            </a:r>
            <a:r>
              <a:rPr dirty="0" smtClean="0" sz="1800" spc="0" b="1">
                <a:latin typeface=".VnCentury Schoolbook"/>
                <a:cs typeface=".VnCentury Schoolbook"/>
              </a:rPr>
              <a:t>-col</a:t>
            </a:r>
            <a:r>
              <a:rPr dirty="0" smtClean="0" sz="1800" spc="4" b="1"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latin typeface=".VnCentury Schoolbook"/>
                <a:cs typeface=".VnCentury Schoolbook"/>
              </a:rPr>
              <a:t>r</a:t>
            </a:r>
            <a:r>
              <a:rPr dirty="0" smtClean="0" sz="1800" spc="4" b="1">
                <a:latin typeface=".VnCentury Schoolbook"/>
                <a:cs typeface=".VnCentury Schoolbook"/>
              </a:rPr>
              <a:t>: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purp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612901" marR="68162">
              <a:lnSpc>
                <a:spcPts val="2160"/>
              </a:lnSpc>
            </a:pPr>
            <a:r>
              <a:rPr dirty="0" smtClean="0" sz="1800" spc="0" b="1">
                <a:latin typeface=".VnCentury Schoolbook"/>
                <a:cs typeface=".VnCentury Schoolbook"/>
              </a:rPr>
              <a:t>padd</a:t>
            </a:r>
            <a:r>
              <a:rPr dirty="0" smtClean="0" sz="1800" spc="4" b="1"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latin typeface=".VnCentury Schoolbook"/>
                <a:cs typeface=".VnCentury Schoolbook"/>
              </a:rPr>
              <a:t>n</a:t>
            </a:r>
            <a:r>
              <a:rPr dirty="0" smtClean="0" sz="1800" spc="4" b="1">
                <a:latin typeface=".VnCentury Schoolbook"/>
                <a:cs typeface=".VnCentury Schoolbook"/>
              </a:rPr>
              <a:t>g</a:t>
            </a:r>
            <a:r>
              <a:rPr dirty="0" smtClean="0" sz="1800" spc="9" b="1">
                <a:latin typeface=".VnCentury Schoolbook"/>
                <a:cs typeface=".VnCentury Schoolbook"/>
              </a:rPr>
              <a:t>: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0.2em</a:t>
            </a:r>
            <a:r>
              <a:rPr dirty="0" smtClean="0" sz="1800" spc="-19" b="1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0.6e</a:t>
            </a:r>
            <a:r>
              <a:rPr dirty="0" smtClean="0" sz="1800" spc="-4" b="1">
                <a:solidFill>
                  <a:srgbClr val="00AF5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612901" marR="68162">
              <a:lnSpc>
                <a:spcPts val="2160"/>
              </a:lnSpc>
            </a:pPr>
            <a:r>
              <a:rPr dirty="0" smtClean="0" sz="1800" spc="0" b="1">
                <a:latin typeface=".VnCentury Schoolbook"/>
                <a:cs typeface=".VnCentury Schoolbook"/>
              </a:rPr>
              <a:t>borde</a:t>
            </a:r>
            <a:r>
              <a:rPr dirty="0" smtClean="0" sz="1800" spc="4" b="1">
                <a:latin typeface=".VnCentury Schoolbook"/>
                <a:cs typeface=".VnCentury Schoolbook"/>
              </a:rPr>
              <a:t>r</a:t>
            </a:r>
            <a:r>
              <a:rPr dirty="0" smtClean="0" sz="1800" spc="4" b="1">
                <a:latin typeface=".VnCentury Schoolbook"/>
                <a:cs typeface=".VnCentury Schoolbook"/>
              </a:rPr>
              <a:t>-</a:t>
            </a:r>
            <a:r>
              <a:rPr dirty="0" smtClean="0" sz="1800" spc="0" b="1">
                <a:latin typeface=".VnCentury Schoolbook"/>
                <a:cs typeface=".VnCentury Schoolbook"/>
              </a:rPr>
              <a:t>r</a:t>
            </a:r>
            <a:r>
              <a:rPr dirty="0" smtClean="0" sz="1800" spc="4" b="1"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latin typeface=".VnCentury Schoolbook"/>
                <a:cs typeface=".VnCentury Schoolbook"/>
              </a:rPr>
              <a:t>g</a:t>
            </a:r>
            <a:r>
              <a:rPr dirty="0" smtClean="0" sz="1800" spc="4" b="1">
                <a:latin typeface=".VnCentury Schoolbook"/>
                <a:cs typeface=".VnCentury Schoolbook"/>
              </a:rPr>
              <a:t>h</a:t>
            </a:r>
            <a:r>
              <a:rPr dirty="0" smtClean="0" sz="1800" spc="0" b="1">
                <a:latin typeface=".VnCentury Schoolbook"/>
                <a:cs typeface=".VnCentury Schoolbook"/>
              </a:rPr>
              <a:t>t</a:t>
            </a:r>
            <a:r>
              <a:rPr dirty="0" smtClean="0" sz="1800" spc="9" b="1">
                <a:latin typeface=".VnCentury Schoolbook"/>
                <a:cs typeface=".VnCentury Schoolbook"/>
              </a:rPr>
              <a:t>: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1px</a:t>
            </a:r>
            <a:r>
              <a:rPr dirty="0" smtClean="0" sz="1800" spc="-19" b="1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so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-14" b="1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whi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endParaRPr sz="1800">
              <a:latin typeface=".VnCentury Schoolbook"/>
              <a:cs typeface=".VnCentury Schoolbook"/>
            </a:endParaRPr>
          </a:p>
          <a:p>
            <a:pPr marL="91744" marR="68162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3105"/>
              </a:lnSpc>
              <a:spcBef>
                <a:spcPts val="47"/>
              </a:spcBef>
            </a:pPr>
            <a:r>
              <a:rPr dirty="0" smtClean="0" baseline="22512" sz="27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baseline="22512" sz="27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baseline="22512" sz="27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ho</a:t>
            </a:r>
            <a:r>
              <a:rPr dirty="0" smtClean="0" baseline="22512" sz="27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baseline="22512" sz="27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er</a:t>
            </a:r>
            <a:r>
              <a:rPr dirty="0" smtClean="0" baseline="22512" sz="2700" spc="-14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baseline="22512" sz="27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r>
              <a:rPr dirty="0" smtClean="0" baseline="22512" sz="2700" spc="0" b="1">
                <a:latin typeface=".VnCentury Schoolbook"/>
                <a:cs typeface=".VnCentury Schoolbook"/>
              </a:rPr>
              <a:t>ba</a:t>
            </a:r>
            <a:r>
              <a:rPr dirty="0" smtClean="0" baseline="22512" sz="2700" spc="-4" b="1">
                <a:latin typeface=".VnCentury Schoolbook"/>
                <a:cs typeface=".VnCentury Schoolbook"/>
              </a:rPr>
              <a:t>c</a:t>
            </a:r>
            <a:r>
              <a:rPr dirty="0" smtClean="0" baseline="22512" sz="2700" spc="0" b="1">
                <a:latin typeface=".VnCentury Schoolbook"/>
                <a:cs typeface=".VnCentury Schoolbook"/>
              </a:rPr>
              <a:t>kgrou</a:t>
            </a:r>
            <a:r>
              <a:rPr dirty="0" smtClean="0" baseline="22512" sz="2700" spc="4" b="1">
                <a:latin typeface=".VnCentury Schoolbook"/>
                <a:cs typeface=".VnCentury Schoolbook"/>
              </a:rPr>
              <a:t>n</a:t>
            </a:r>
            <a:r>
              <a:rPr dirty="0" smtClean="0" baseline="22512" sz="2700" spc="0" b="1">
                <a:latin typeface=".VnCentury Schoolbook"/>
                <a:cs typeface=".VnCentury Schoolbook"/>
              </a:rPr>
              <a:t>d-</a:t>
            </a:r>
            <a:r>
              <a:rPr dirty="0" smtClean="0" baseline="22512" sz="2700" spc="-4" b="1">
                <a:latin typeface=".VnCentury Schoolbook"/>
                <a:cs typeface=".VnCentury Schoolbook"/>
              </a:rPr>
              <a:t>c</a:t>
            </a:r>
            <a:r>
              <a:rPr dirty="0" smtClean="0" baseline="22512" sz="2700" spc="0" b="1">
                <a:latin typeface=".VnCentury Schoolbook"/>
                <a:cs typeface=".VnCentury Schoolbook"/>
              </a:rPr>
              <a:t>ol</a:t>
            </a:r>
            <a:r>
              <a:rPr dirty="0" smtClean="0" baseline="22512" sz="2700" spc="4" b="1">
                <a:latin typeface=".VnCentury Schoolbook"/>
                <a:cs typeface=".VnCentury Schoolbook"/>
              </a:rPr>
              <a:t>o</a:t>
            </a:r>
            <a:r>
              <a:rPr dirty="0" smtClean="0" baseline="22512" sz="2700" spc="0" b="1">
                <a:latin typeface=".VnCentury Schoolbook"/>
                <a:cs typeface=".VnCentury Schoolbook"/>
              </a:rPr>
              <a:t>r</a:t>
            </a:r>
            <a:r>
              <a:rPr dirty="0" smtClean="0" baseline="22512" sz="2700" spc="4" b="1">
                <a:latin typeface=".VnCentury Schoolbook"/>
                <a:cs typeface=".VnCentury Schoolbook"/>
              </a:rPr>
              <a:t>:</a:t>
            </a:r>
            <a:r>
              <a:rPr dirty="0" smtClean="0" baseline="22512" sz="27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re</a:t>
            </a:r>
            <a:r>
              <a:rPr dirty="0" smtClean="0" baseline="22512" sz="2700" spc="-4" b="1">
                <a:solidFill>
                  <a:srgbClr val="00AF5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baseline="22512" sz="2700" spc="0" b="1">
                <a:latin typeface=".VnCentury Schoolbook"/>
                <a:cs typeface=".VnCentury Schoolbook"/>
              </a:rPr>
              <a:t>;</a:t>
            </a:r>
            <a:r>
              <a:rPr dirty="0" smtClean="0" baseline="22512" sz="2700" spc="0" b="1">
                <a:latin typeface=".VnCentury Schoolbook"/>
                <a:cs typeface=".VnCentury Schoolbook"/>
              </a:rPr>
              <a:t>      </a:t>
            </a:r>
            <a:r>
              <a:rPr dirty="0" smtClean="0" baseline="22512" sz="2700" spc="336" b="1">
                <a:latin typeface=".VnCentury Schoolbook"/>
                <a:cs typeface=".VnCentury Schoolbook"/>
              </a:rPr>
              <a:t> </a:t>
            </a:r>
            <a:r>
              <a:rPr dirty="0" smtClean="0" baseline="-4551" sz="2700" spc="-34">
                <a:latin typeface="Constantia"/>
                <a:cs typeface="Constantia"/>
              </a:rPr>
              <a:t>K</a:t>
            </a:r>
            <a:r>
              <a:rPr dirty="0" smtClean="0" baseline="-4551" sz="2700" spc="0">
                <a:latin typeface="Constantia"/>
                <a:cs typeface="Constantia"/>
              </a:rPr>
              <a:t>ết</a:t>
            </a:r>
            <a:r>
              <a:rPr dirty="0" smtClean="0" baseline="-4551" sz="2700" spc="-89">
                <a:latin typeface="Constantia"/>
                <a:cs typeface="Constantia"/>
              </a:rPr>
              <a:t> </a:t>
            </a:r>
            <a:r>
              <a:rPr dirty="0" smtClean="0" baseline="-4551" sz="2700" spc="0">
                <a:latin typeface="Constantia"/>
                <a:cs typeface="Constantia"/>
              </a:rPr>
              <a:t>q</a:t>
            </a:r>
            <a:r>
              <a:rPr dirty="0" smtClean="0" baseline="-4551" sz="2700" spc="-4">
                <a:latin typeface="Constantia"/>
                <a:cs typeface="Constantia"/>
              </a:rPr>
              <a:t>u</a:t>
            </a:r>
            <a:r>
              <a:rPr dirty="0" smtClean="0" baseline="-4551" sz="2700" spc="0">
                <a:latin typeface="Constantia"/>
                <a:cs typeface="Constantia"/>
              </a:rPr>
              <a:t>ả</a:t>
            </a:r>
            <a:endParaRPr sz="1800">
              <a:latin typeface="Constantia"/>
              <a:cs typeface="Constantia"/>
            </a:endParaRPr>
          </a:p>
          <a:p>
            <a:pPr marL="91744" marR="68162">
              <a:lnSpc>
                <a:spcPct val="102823"/>
              </a:lnSpc>
              <a:spcBef>
                <a:spcPts val="1000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endParaRPr sz="1800">
              <a:latin typeface=".VnCentury Schoolbook"/>
              <a:cs typeface=".VnCentury Schoolbook"/>
            </a:endParaRPr>
          </a:p>
          <a:p>
            <a:pPr marL="127381" marR="4821329" algn="ctr">
              <a:lnSpc>
                <a:spcPts val="2160"/>
              </a:lnSpc>
              <a:spcBef>
                <a:spcPts val="108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676910" marR="68162">
              <a:lnSpc>
                <a:spcPts val="2160"/>
              </a:lnSpc>
            </a:pPr>
            <a:r>
              <a:rPr dirty="0" smtClean="0" sz="1800" spc="0" b="1">
                <a:latin typeface=".VnCentury Schoolbook"/>
                <a:cs typeface=".VnCentury Schoolbook"/>
              </a:rPr>
              <a:t>d</a:t>
            </a:r>
            <a:r>
              <a:rPr dirty="0" smtClean="0" sz="1800" spc="4" b="1"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latin typeface=".VnCentury Schoolbook"/>
                <a:cs typeface=".VnCentury Schoolbook"/>
              </a:rPr>
              <a:t>spl</a:t>
            </a:r>
            <a:r>
              <a:rPr dirty="0" smtClean="0" sz="1800" spc="4" b="1"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latin typeface=".VnCentury Schoolbook"/>
                <a:cs typeface=".VnCentury Schoolbook"/>
              </a:rPr>
              <a:t>y</a:t>
            </a:r>
            <a:r>
              <a:rPr dirty="0" smtClean="0" sz="1800" spc="14" b="1">
                <a:latin typeface=".VnCentury Schoolbook"/>
                <a:cs typeface=".VnCentury Schoolbook"/>
              </a:rPr>
              <a:t>: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4" b="1">
                <a:solidFill>
                  <a:srgbClr val="00AF5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 b="1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 marR="68162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869948" y="2339340"/>
            <a:ext cx="4744211" cy="73152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929383" y="2453640"/>
            <a:ext cx="1101852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920239" y="3025140"/>
            <a:ext cx="1569719" cy="271272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444240" y="3025140"/>
            <a:ext cx="3169919" cy="2712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929383" y="3093720"/>
            <a:ext cx="1185671" cy="5135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807208" y="3093720"/>
            <a:ext cx="362712" cy="5135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523488" y="3092196"/>
            <a:ext cx="1790700" cy="513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5006340" y="3092196"/>
            <a:ext cx="362712" cy="5135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1518539" y="4201541"/>
            <a:ext cx="992378" cy="1603540"/>
          </a:xfrm>
          <a:custGeom>
            <a:avLst/>
            <a:gdLst/>
            <a:ahLst/>
            <a:cxnLst/>
            <a:rect l="l" t="t" r="r" b="b"/>
            <a:pathLst>
              <a:path w="992378" h="1603540">
                <a:moveTo>
                  <a:pt x="992378" y="5714"/>
                </a:moveTo>
                <a:lnTo>
                  <a:pt x="983107" y="0"/>
                </a:lnTo>
                <a:lnTo>
                  <a:pt x="982827" y="10794"/>
                </a:lnTo>
                <a:lnTo>
                  <a:pt x="982497" y="23493"/>
                </a:lnTo>
                <a:lnTo>
                  <a:pt x="992378" y="5714"/>
                </a:lnTo>
                <a:close/>
              </a:path>
              <a:path w="992378" h="1603540">
                <a:moveTo>
                  <a:pt x="993394" y="91947"/>
                </a:moveTo>
                <a:lnTo>
                  <a:pt x="993521" y="88518"/>
                </a:lnTo>
                <a:lnTo>
                  <a:pt x="996061" y="-10541"/>
                </a:lnTo>
                <a:lnTo>
                  <a:pt x="908558" y="35940"/>
                </a:lnTo>
                <a:lnTo>
                  <a:pt x="984123" y="-3175"/>
                </a:lnTo>
                <a:lnTo>
                  <a:pt x="994918" y="3428"/>
                </a:lnTo>
                <a:lnTo>
                  <a:pt x="983488" y="94614"/>
                </a:lnTo>
                <a:lnTo>
                  <a:pt x="990473" y="94741"/>
                </a:lnTo>
                <a:lnTo>
                  <a:pt x="993394" y="91947"/>
                </a:lnTo>
                <a:close/>
              </a:path>
              <a:path w="992378" h="1603540">
                <a:moveTo>
                  <a:pt x="982497" y="23493"/>
                </a:moveTo>
                <a:lnTo>
                  <a:pt x="982827" y="10794"/>
                </a:lnTo>
                <a:lnTo>
                  <a:pt x="983107" y="0"/>
                </a:lnTo>
                <a:lnTo>
                  <a:pt x="992378" y="5714"/>
                </a:lnTo>
                <a:lnTo>
                  <a:pt x="982497" y="23493"/>
                </a:lnTo>
                <a:lnTo>
                  <a:pt x="980821" y="88137"/>
                </a:lnTo>
                <a:lnTo>
                  <a:pt x="980694" y="91693"/>
                </a:lnTo>
                <a:lnTo>
                  <a:pt x="983488" y="94614"/>
                </a:lnTo>
                <a:lnTo>
                  <a:pt x="994918" y="3428"/>
                </a:lnTo>
                <a:lnTo>
                  <a:pt x="984123" y="-3175"/>
                </a:lnTo>
                <a:lnTo>
                  <a:pt x="908558" y="35940"/>
                </a:lnTo>
                <a:lnTo>
                  <a:pt x="905510" y="37591"/>
                </a:lnTo>
                <a:lnTo>
                  <a:pt x="904240" y="41401"/>
                </a:lnTo>
                <a:lnTo>
                  <a:pt x="905891" y="44576"/>
                </a:lnTo>
                <a:lnTo>
                  <a:pt x="907542" y="47624"/>
                </a:lnTo>
                <a:lnTo>
                  <a:pt x="911479" y="48767"/>
                </a:lnTo>
                <a:lnTo>
                  <a:pt x="914527" y="47116"/>
                </a:lnTo>
                <a:lnTo>
                  <a:pt x="971864" y="16624"/>
                </a:lnTo>
                <a:lnTo>
                  <a:pt x="0" y="1586318"/>
                </a:lnTo>
                <a:lnTo>
                  <a:pt x="10922" y="1592999"/>
                </a:lnTo>
                <a:lnTo>
                  <a:pt x="982497" y="2349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5181600" y="2493391"/>
            <a:ext cx="103886" cy="733171"/>
          </a:xfrm>
          <a:custGeom>
            <a:avLst/>
            <a:gdLst/>
            <a:ahLst/>
            <a:cxnLst/>
            <a:rect l="l" t="t" r="r" b="b"/>
            <a:pathLst>
              <a:path w="103886" h="733171">
                <a:moveTo>
                  <a:pt x="19646" y="81714"/>
                </a:moveTo>
                <a:lnTo>
                  <a:pt x="8889" y="83312"/>
                </a:lnTo>
                <a:lnTo>
                  <a:pt x="15748" y="91821"/>
                </a:lnTo>
                <a:lnTo>
                  <a:pt x="19646" y="81714"/>
                </a:lnTo>
                <a:close/>
              </a:path>
              <a:path w="103886" h="733171">
                <a:moveTo>
                  <a:pt x="8889" y="83312"/>
                </a:moveTo>
                <a:lnTo>
                  <a:pt x="13715" y="94487"/>
                </a:lnTo>
                <a:lnTo>
                  <a:pt x="31956" y="79887"/>
                </a:lnTo>
                <a:lnTo>
                  <a:pt x="913638" y="-625855"/>
                </a:lnTo>
                <a:lnTo>
                  <a:pt x="905763" y="-635762"/>
                </a:lnTo>
                <a:lnTo>
                  <a:pt x="24214" y="69875"/>
                </a:lnTo>
                <a:lnTo>
                  <a:pt x="5841" y="84582"/>
                </a:lnTo>
                <a:lnTo>
                  <a:pt x="0" y="97409"/>
                </a:lnTo>
                <a:lnTo>
                  <a:pt x="98044" y="82931"/>
                </a:lnTo>
                <a:lnTo>
                  <a:pt x="13715" y="94487"/>
                </a:lnTo>
                <a:lnTo>
                  <a:pt x="8889" y="83312"/>
                </a:lnTo>
                <a:lnTo>
                  <a:pt x="19646" y="81714"/>
                </a:lnTo>
                <a:lnTo>
                  <a:pt x="15748" y="91821"/>
                </a:lnTo>
                <a:lnTo>
                  <a:pt x="8889" y="83312"/>
                </a:lnTo>
                <a:close/>
              </a:path>
              <a:path w="103886" h="733171">
                <a:moveTo>
                  <a:pt x="47498" y="9525"/>
                </a:moveTo>
                <a:lnTo>
                  <a:pt x="48767" y="6223"/>
                </a:lnTo>
                <a:lnTo>
                  <a:pt x="47116" y="2539"/>
                </a:lnTo>
                <a:lnTo>
                  <a:pt x="43814" y="1270"/>
                </a:lnTo>
                <a:lnTo>
                  <a:pt x="40512" y="0"/>
                </a:lnTo>
                <a:lnTo>
                  <a:pt x="36829" y="1650"/>
                </a:lnTo>
                <a:lnTo>
                  <a:pt x="35560" y="4953"/>
                </a:lnTo>
                <a:lnTo>
                  <a:pt x="0" y="97409"/>
                </a:lnTo>
                <a:lnTo>
                  <a:pt x="5841" y="84582"/>
                </a:lnTo>
                <a:lnTo>
                  <a:pt x="24214" y="69875"/>
                </a:lnTo>
                <a:lnTo>
                  <a:pt x="47498" y="9525"/>
                </a:lnTo>
                <a:close/>
              </a:path>
              <a:path w="103886" h="733171">
                <a:moveTo>
                  <a:pt x="101473" y="82423"/>
                </a:moveTo>
                <a:lnTo>
                  <a:pt x="103886" y="79121"/>
                </a:lnTo>
                <a:lnTo>
                  <a:pt x="103377" y="75692"/>
                </a:lnTo>
                <a:lnTo>
                  <a:pt x="102870" y="72262"/>
                </a:lnTo>
                <a:lnTo>
                  <a:pt x="99567" y="69850"/>
                </a:lnTo>
                <a:lnTo>
                  <a:pt x="96138" y="70358"/>
                </a:lnTo>
                <a:lnTo>
                  <a:pt x="31956" y="79887"/>
                </a:lnTo>
                <a:lnTo>
                  <a:pt x="13715" y="94487"/>
                </a:lnTo>
                <a:lnTo>
                  <a:pt x="98044" y="82931"/>
                </a:lnTo>
                <a:lnTo>
                  <a:pt x="101473" y="8242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5410200" y="4275455"/>
            <a:ext cx="1372997" cy="353694"/>
          </a:xfrm>
          <a:custGeom>
            <a:avLst/>
            <a:gdLst/>
            <a:ahLst/>
            <a:cxnLst/>
            <a:rect l="l" t="t" r="r" b="b"/>
            <a:pathLst>
              <a:path w="1372997" h="353695">
                <a:moveTo>
                  <a:pt x="10795" y="58928"/>
                </a:moveTo>
                <a:lnTo>
                  <a:pt x="72136" y="0"/>
                </a:lnTo>
                <a:lnTo>
                  <a:pt x="0" y="67945"/>
                </a:lnTo>
                <a:lnTo>
                  <a:pt x="10795" y="58928"/>
                </a:lnTo>
                <a:close/>
              </a:path>
              <a:path w="1372997" h="353695">
                <a:moveTo>
                  <a:pt x="81152" y="254"/>
                </a:moveTo>
                <a:lnTo>
                  <a:pt x="78739" y="-2285"/>
                </a:lnTo>
                <a:lnTo>
                  <a:pt x="74675" y="-2412"/>
                </a:lnTo>
                <a:lnTo>
                  <a:pt x="72136" y="0"/>
                </a:lnTo>
                <a:lnTo>
                  <a:pt x="10795" y="58928"/>
                </a:lnTo>
                <a:lnTo>
                  <a:pt x="0" y="67945"/>
                </a:lnTo>
                <a:lnTo>
                  <a:pt x="94614" y="97282"/>
                </a:lnTo>
                <a:lnTo>
                  <a:pt x="13715" y="71247"/>
                </a:lnTo>
                <a:lnTo>
                  <a:pt x="14097" y="59055"/>
                </a:lnTo>
                <a:lnTo>
                  <a:pt x="24523" y="62289"/>
                </a:lnTo>
                <a:lnTo>
                  <a:pt x="16637" y="69723"/>
                </a:lnTo>
                <a:lnTo>
                  <a:pt x="14097" y="59055"/>
                </a:lnTo>
                <a:lnTo>
                  <a:pt x="13715" y="71247"/>
                </a:lnTo>
                <a:lnTo>
                  <a:pt x="36450" y="65989"/>
                </a:lnTo>
                <a:lnTo>
                  <a:pt x="1372997" y="-243077"/>
                </a:lnTo>
                <a:lnTo>
                  <a:pt x="1370202" y="-255396"/>
                </a:lnTo>
                <a:lnTo>
                  <a:pt x="33711" y="53629"/>
                </a:lnTo>
                <a:lnTo>
                  <a:pt x="80772" y="9271"/>
                </a:lnTo>
                <a:lnTo>
                  <a:pt x="83438" y="6858"/>
                </a:lnTo>
                <a:lnTo>
                  <a:pt x="83438" y="2794"/>
                </a:lnTo>
                <a:lnTo>
                  <a:pt x="81152" y="254"/>
                </a:lnTo>
                <a:close/>
              </a:path>
              <a:path w="1372997" h="353695">
                <a:moveTo>
                  <a:pt x="94614" y="97282"/>
                </a:moveTo>
                <a:lnTo>
                  <a:pt x="97916" y="98298"/>
                </a:lnTo>
                <a:lnTo>
                  <a:pt x="101473" y="96520"/>
                </a:lnTo>
                <a:lnTo>
                  <a:pt x="102615" y="93091"/>
                </a:lnTo>
                <a:lnTo>
                  <a:pt x="103632" y="89789"/>
                </a:lnTo>
                <a:lnTo>
                  <a:pt x="101726" y="86233"/>
                </a:lnTo>
                <a:lnTo>
                  <a:pt x="98425" y="85217"/>
                </a:lnTo>
                <a:lnTo>
                  <a:pt x="36450" y="65989"/>
                </a:lnTo>
                <a:lnTo>
                  <a:pt x="13715" y="71247"/>
                </a:lnTo>
                <a:lnTo>
                  <a:pt x="94614" y="97282"/>
                </a:lnTo>
                <a:close/>
              </a:path>
              <a:path w="1372997" h="353695">
                <a:moveTo>
                  <a:pt x="24523" y="62289"/>
                </a:moveTo>
                <a:lnTo>
                  <a:pt x="14097" y="59055"/>
                </a:lnTo>
                <a:lnTo>
                  <a:pt x="16637" y="69723"/>
                </a:lnTo>
                <a:lnTo>
                  <a:pt x="24523" y="62289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4500" y="191069"/>
            <a:ext cx="189169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Sử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dụng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351481" y="191069"/>
            <a:ext cx="120040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oat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549802" y="191069"/>
            <a:ext cx="12785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843678" y="191069"/>
            <a:ext cx="8776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47879"/>
            <a:ext cx="1821061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17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ạo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</a:t>
            </a:r>
            <a:r>
              <a:rPr dirty="0" smtClean="0" baseline="3150" sz="3900" spc="-54">
                <a:latin typeface="Constantia"/>
                <a:cs typeface="Constantia"/>
              </a:rPr>
              <a:t>a</a:t>
            </a:r>
            <a:r>
              <a:rPr dirty="0" smtClean="0" baseline="3150" sz="3900" spc="-64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out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032629" y="1590769"/>
            <a:ext cx="2127721" cy="22809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b="1">
                <a:latin typeface="Times New Roman"/>
                <a:cs typeface="Times New Roman"/>
              </a:rPr>
              <a:t>flo</a:t>
            </a:r>
            <a:r>
              <a:rPr dirty="0" smtClean="0" sz="1600" spc="9" b="1">
                <a:latin typeface="Times New Roman"/>
                <a:cs typeface="Times New Roman"/>
              </a:rPr>
              <a:t>a</a:t>
            </a:r>
            <a:r>
              <a:rPr dirty="0" smtClean="0" sz="1600" spc="0" b="1">
                <a:latin typeface="Times New Roman"/>
                <a:cs typeface="Times New Roman"/>
              </a:rPr>
              <a:t>t:</a:t>
            </a:r>
            <a:r>
              <a:rPr dirty="0" smtClean="0" sz="1600" spc="-11" b="1">
                <a:latin typeface="Times New Roman"/>
                <a:cs typeface="Times New Roman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lef</a:t>
            </a:r>
            <a:r>
              <a:rPr dirty="0" smtClean="0" sz="1600" spc="-9" b="1">
                <a:latin typeface="Times New Roman"/>
                <a:cs typeface="Times New Roman"/>
              </a:rPr>
              <a:t>t</a:t>
            </a:r>
            <a:r>
              <a:rPr dirty="0" smtClean="0" sz="1600" spc="0" b="1">
                <a:latin typeface="Times New Roman"/>
                <a:cs typeface="Times New Roman"/>
              </a:rPr>
              <a:t>;</a:t>
            </a:r>
            <a:r>
              <a:rPr dirty="0" smtClean="0" sz="1600" spc="2" b="1">
                <a:latin typeface="Times New Roman"/>
                <a:cs typeface="Times New Roman"/>
              </a:rPr>
              <a:t> </a:t>
            </a:r>
            <a:r>
              <a:rPr dirty="0" smtClean="0" sz="1600" spc="19" b="1">
                <a:latin typeface="Times New Roman"/>
                <a:cs typeface="Times New Roman"/>
              </a:rPr>
              <a:t>w</a:t>
            </a:r>
            <a:r>
              <a:rPr dirty="0" smtClean="0" sz="1600" spc="0" b="1">
                <a:latin typeface="Times New Roman"/>
                <a:cs typeface="Times New Roman"/>
              </a:rPr>
              <a:t>idth</a:t>
            </a:r>
            <a:r>
              <a:rPr dirty="0" smtClean="0" sz="1600" spc="-4" b="1">
                <a:latin typeface="Times New Roman"/>
                <a:cs typeface="Times New Roman"/>
              </a:rPr>
              <a:t>:</a:t>
            </a:r>
            <a:r>
              <a:rPr dirty="0" smtClean="0" sz="1600" spc="4" b="1">
                <a:latin typeface="Times New Roman"/>
                <a:cs typeface="Times New Roman"/>
              </a:rPr>
              <a:t>9</a:t>
            </a:r>
            <a:r>
              <a:rPr dirty="0" smtClean="0" sz="1600" spc="4" b="1">
                <a:latin typeface="Times New Roman"/>
                <a:cs typeface="Times New Roman"/>
              </a:rPr>
              <a:t>6</a:t>
            </a:r>
            <a:r>
              <a:rPr dirty="0" smtClean="0" sz="1600" spc="4" b="1">
                <a:latin typeface="Times New Roman"/>
                <a:cs typeface="Times New Roman"/>
              </a:rPr>
              <a:t>0</a:t>
            </a:r>
            <a:r>
              <a:rPr dirty="0" smtClean="0" sz="1600" spc="0" b="1">
                <a:latin typeface="Times New Roman"/>
                <a:cs typeface="Times New Roman"/>
              </a:rPr>
              <a:t>p</a:t>
            </a:r>
            <a:r>
              <a:rPr dirty="0" smtClean="0" sz="1600" spc="4" b="1">
                <a:latin typeface="Times New Roman"/>
                <a:cs typeface="Times New Roman"/>
              </a:rPr>
              <a:t>x</a:t>
            </a:r>
            <a:r>
              <a:rPr dirty="0" smtClean="0" sz="1600" spc="0" b="1">
                <a:latin typeface="Times New Roman"/>
                <a:cs typeface="Times New Roman"/>
              </a:rPr>
              <a:t>;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60194" y="2559461"/>
            <a:ext cx="85339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34" b="1">
                <a:solidFill>
                  <a:srgbClr val="0A5294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0" b="1">
                <a:solidFill>
                  <a:srgbClr val="0A5294"/>
                </a:solidFill>
                <a:latin typeface="Constantia"/>
                <a:cs typeface="Constantia"/>
              </a:rPr>
              <a:t>eader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060194" y="3199541"/>
            <a:ext cx="93661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29" b="1">
                <a:solidFill>
                  <a:srgbClr val="0A5294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2700" spc="0" b="1">
                <a:solidFill>
                  <a:srgbClr val="0A5294"/>
                </a:solidFill>
                <a:latin typeface="Constantia"/>
                <a:cs typeface="Constantia"/>
              </a:rPr>
              <a:t>eft</a:t>
            </a:r>
            <a:r>
              <a:rPr dirty="0" smtClean="0" baseline="3034" sz="2700" spc="-59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-39" b="1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-50" b="1">
                <a:solidFill>
                  <a:srgbClr val="0A5294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2700" spc="0" b="1">
                <a:solidFill>
                  <a:srgbClr val="0A5294"/>
                </a:solidFill>
                <a:latin typeface="Constantia"/>
                <a:cs typeface="Constantia"/>
              </a:rPr>
              <a:t>v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654933" y="3198271"/>
            <a:ext cx="154259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4" b="1">
                <a:solidFill>
                  <a:srgbClr val="0A5294"/>
                </a:solidFill>
                <a:latin typeface="Constantia"/>
                <a:cs typeface="Constantia"/>
              </a:rPr>
              <a:t>M</a:t>
            </a:r>
            <a:r>
              <a:rPr dirty="0" smtClean="0" baseline="3034" sz="2700" spc="0" b="1">
                <a:solidFill>
                  <a:srgbClr val="0A5294"/>
                </a:solidFill>
                <a:latin typeface="Constantia"/>
                <a:cs typeface="Constantia"/>
              </a:rPr>
              <a:t>ain</a:t>
            </a:r>
            <a:r>
              <a:rPr dirty="0" smtClean="0" baseline="3034" sz="2700" spc="-25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-19" b="1">
                <a:solidFill>
                  <a:srgbClr val="0A5294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2700" spc="0" b="1">
                <a:solidFill>
                  <a:srgbClr val="0A5294"/>
                </a:solidFill>
                <a:latin typeface="Constantia"/>
                <a:cs typeface="Constantia"/>
              </a:rPr>
              <a:t>on</a:t>
            </a:r>
            <a:r>
              <a:rPr dirty="0" smtClean="0" baseline="3034" sz="2700" spc="-25" b="1">
                <a:solidFill>
                  <a:srgbClr val="0A5294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0" b="1">
                <a:solidFill>
                  <a:srgbClr val="0A5294"/>
                </a:solidFill>
                <a:latin typeface="Constantia"/>
                <a:cs typeface="Constantia"/>
              </a:rPr>
              <a:t>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861809" y="3801204"/>
            <a:ext cx="1209121" cy="47193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b="1">
                <a:latin typeface="Times New Roman"/>
                <a:cs typeface="Times New Roman"/>
              </a:rPr>
              <a:t>flo</a:t>
            </a:r>
            <a:r>
              <a:rPr dirty="0" smtClean="0" sz="1600" spc="9" b="1">
                <a:latin typeface="Times New Roman"/>
                <a:cs typeface="Times New Roman"/>
              </a:rPr>
              <a:t>a</a:t>
            </a:r>
            <a:r>
              <a:rPr dirty="0" smtClean="0" sz="1600" spc="0" b="1">
                <a:latin typeface="Times New Roman"/>
                <a:cs typeface="Times New Roman"/>
              </a:rPr>
              <a:t>t:</a:t>
            </a:r>
            <a:r>
              <a:rPr dirty="0" smtClean="0" sz="1600" spc="-11" b="1">
                <a:latin typeface="Times New Roman"/>
                <a:cs typeface="Times New Roman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lef</a:t>
            </a:r>
            <a:r>
              <a:rPr dirty="0" smtClean="0" sz="1600" spc="-9" b="1">
                <a:latin typeface="Times New Roman"/>
                <a:cs typeface="Times New Roman"/>
              </a:rPr>
              <a:t>t</a:t>
            </a:r>
            <a:r>
              <a:rPr dirty="0" smtClean="0" sz="1600" spc="0" b="1">
                <a:latin typeface="Times New Roman"/>
                <a:cs typeface="Times New Roman"/>
              </a:rPr>
              <a:t>;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</a:pPr>
            <a:r>
              <a:rPr dirty="0" smtClean="0" sz="1600" spc="19" b="1">
                <a:latin typeface="Times New Roman"/>
                <a:cs typeface="Times New Roman"/>
              </a:rPr>
              <a:t>w</a:t>
            </a:r>
            <a:r>
              <a:rPr dirty="0" smtClean="0" sz="1600" spc="0" b="1">
                <a:latin typeface="Times New Roman"/>
                <a:cs typeface="Times New Roman"/>
              </a:rPr>
              <a:t>idth</a:t>
            </a:r>
            <a:r>
              <a:rPr dirty="0" smtClean="0" sz="1600" spc="-4" b="1">
                <a:latin typeface="Times New Roman"/>
                <a:cs typeface="Times New Roman"/>
              </a:rPr>
              <a:t>:</a:t>
            </a:r>
            <a:r>
              <a:rPr dirty="0" smtClean="0" sz="1600" spc="4" b="1">
                <a:latin typeface="Times New Roman"/>
                <a:cs typeface="Times New Roman"/>
              </a:rPr>
              <a:t>7</a:t>
            </a:r>
            <a:r>
              <a:rPr dirty="0" smtClean="0" sz="1600" spc="4" b="1">
                <a:latin typeface="Times New Roman"/>
                <a:cs typeface="Times New Roman"/>
              </a:rPr>
              <a:t>4</a:t>
            </a:r>
            <a:r>
              <a:rPr dirty="0" smtClean="0" sz="1600" spc="4" b="1">
                <a:latin typeface="Times New Roman"/>
                <a:cs typeface="Times New Roman"/>
              </a:rPr>
              <a:t>0</a:t>
            </a:r>
            <a:r>
              <a:rPr dirty="0" smtClean="0" sz="1600" spc="0" b="1">
                <a:latin typeface="Times New Roman"/>
                <a:cs typeface="Times New Roman"/>
              </a:rPr>
              <a:t>p</a:t>
            </a:r>
            <a:r>
              <a:rPr dirty="0" smtClean="0" sz="1600" spc="4" b="1">
                <a:latin typeface="Times New Roman"/>
                <a:cs typeface="Times New Roman"/>
              </a:rPr>
              <a:t>x</a:t>
            </a:r>
            <a:r>
              <a:rPr dirty="0" smtClean="0" sz="1600" spc="0" b="1">
                <a:latin typeface="Times New Roman"/>
                <a:cs typeface="Times New Roman"/>
              </a:rPr>
              <a:t>;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5782734"/>
            <a:ext cx="1792994" cy="7157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0403">
              <a:lnSpc>
                <a:spcPts val="1730"/>
              </a:lnSpc>
              <a:spcBef>
                <a:spcPts val="86"/>
              </a:spcBef>
            </a:pPr>
            <a:r>
              <a:rPr dirty="0" smtClean="0" sz="1600" spc="0" b="1">
                <a:latin typeface="Times New Roman"/>
                <a:cs typeface="Times New Roman"/>
              </a:rPr>
              <a:t>flo</a:t>
            </a:r>
            <a:r>
              <a:rPr dirty="0" smtClean="0" sz="1600" spc="9" b="1">
                <a:latin typeface="Times New Roman"/>
                <a:cs typeface="Times New Roman"/>
              </a:rPr>
              <a:t>a</a:t>
            </a:r>
            <a:r>
              <a:rPr dirty="0" smtClean="0" sz="1600" spc="0" b="1">
                <a:latin typeface="Times New Roman"/>
                <a:cs typeface="Times New Roman"/>
              </a:rPr>
              <a:t>t:</a:t>
            </a:r>
            <a:r>
              <a:rPr dirty="0" smtClean="0" sz="1600" spc="-11" b="1">
                <a:latin typeface="Times New Roman"/>
                <a:cs typeface="Times New Roman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left</a:t>
            </a:r>
            <a:endParaRPr sz="1600">
              <a:latin typeface="Times New Roman"/>
              <a:cs typeface="Times New Roman"/>
            </a:endParaRPr>
          </a:p>
          <a:p>
            <a:pPr marL="12700" marR="30403">
              <a:lnSpc>
                <a:spcPct val="95825"/>
              </a:lnSpc>
            </a:pPr>
            <a:r>
              <a:rPr dirty="0" smtClean="0" sz="1600" spc="19" b="1">
                <a:latin typeface="Times New Roman"/>
                <a:cs typeface="Times New Roman"/>
              </a:rPr>
              <a:t>w</a:t>
            </a:r>
            <a:r>
              <a:rPr dirty="0" smtClean="0" sz="1600" spc="0" b="1">
                <a:latin typeface="Times New Roman"/>
                <a:cs typeface="Times New Roman"/>
              </a:rPr>
              <a:t>idth:</a:t>
            </a:r>
            <a:r>
              <a:rPr dirty="0" smtClean="0" sz="1600" spc="-49" b="1">
                <a:latin typeface="Times New Roman"/>
                <a:cs typeface="Times New Roman"/>
              </a:rPr>
              <a:t> </a:t>
            </a:r>
            <a:r>
              <a:rPr dirty="0" smtClean="0" sz="1600" spc="0" b="1">
                <a:latin typeface="Times New Roman"/>
                <a:cs typeface="Times New Roman"/>
              </a:rPr>
              <a:t>2</a:t>
            </a:r>
            <a:r>
              <a:rPr dirty="0" smtClean="0" sz="1600" spc="9" b="1">
                <a:latin typeface="Times New Roman"/>
                <a:cs typeface="Times New Roman"/>
              </a:rPr>
              <a:t>0</a:t>
            </a:r>
            <a:r>
              <a:rPr dirty="0" smtClean="0" sz="1600" spc="4" b="1">
                <a:latin typeface="Times New Roman"/>
                <a:cs typeface="Times New Roman"/>
              </a:rPr>
              <a:t>0</a:t>
            </a:r>
            <a:r>
              <a:rPr dirty="0" smtClean="0" sz="1600" spc="0" b="1">
                <a:latin typeface="Times New Roman"/>
                <a:cs typeface="Times New Roman"/>
              </a:rPr>
              <a:t>px</a:t>
            </a:r>
            <a:endParaRPr sz="16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80"/>
              </a:spcBef>
            </a:pPr>
            <a:r>
              <a:rPr dirty="0" smtClean="0" sz="1600" spc="-19" b="1">
                <a:latin typeface="Times New Roman"/>
                <a:cs typeface="Times New Roman"/>
              </a:rPr>
              <a:t>m</a:t>
            </a:r>
            <a:r>
              <a:rPr dirty="0" smtClean="0" sz="1600" spc="4" b="1">
                <a:latin typeface="Times New Roman"/>
                <a:cs typeface="Times New Roman"/>
              </a:rPr>
              <a:t>a</a:t>
            </a:r>
            <a:r>
              <a:rPr dirty="0" smtClean="0" sz="1600" spc="0" b="1">
                <a:latin typeface="Times New Roman"/>
                <a:cs typeface="Times New Roman"/>
              </a:rPr>
              <a:t>r</a:t>
            </a:r>
            <a:r>
              <a:rPr dirty="0" smtClean="0" sz="1600" spc="4" b="1">
                <a:latin typeface="Times New Roman"/>
                <a:cs typeface="Times New Roman"/>
              </a:rPr>
              <a:t>g</a:t>
            </a:r>
            <a:r>
              <a:rPr dirty="0" smtClean="0" sz="1600" spc="0" b="1">
                <a:latin typeface="Times New Roman"/>
                <a:cs typeface="Times New Roman"/>
              </a:rPr>
              <a:t>i</a:t>
            </a:r>
            <a:r>
              <a:rPr dirty="0" smtClean="0" sz="1600" spc="4" b="1">
                <a:latin typeface="Times New Roman"/>
                <a:cs typeface="Times New Roman"/>
              </a:rPr>
              <a:t>n</a:t>
            </a:r>
            <a:r>
              <a:rPr dirty="0" smtClean="0" sz="1600" spc="-4" b="1">
                <a:latin typeface="Times New Roman"/>
                <a:cs typeface="Times New Roman"/>
              </a:rPr>
              <a:t>-</a:t>
            </a:r>
            <a:r>
              <a:rPr dirty="0" smtClean="0" sz="1600" spc="0" b="1">
                <a:latin typeface="Times New Roman"/>
                <a:cs typeface="Times New Roman"/>
              </a:rPr>
              <a:t>ri</a:t>
            </a:r>
            <a:r>
              <a:rPr dirty="0" smtClean="0" sz="1600" spc="4" b="1">
                <a:latin typeface="Times New Roman"/>
                <a:cs typeface="Times New Roman"/>
              </a:rPr>
              <a:t>g</a:t>
            </a:r>
            <a:r>
              <a:rPr dirty="0" smtClean="0" sz="1600" spc="0" b="1">
                <a:latin typeface="Times New Roman"/>
                <a:cs typeface="Times New Roman"/>
              </a:rPr>
              <a:t>ht:</a:t>
            </a:r>
            <a:r>
              <a:rPr dirty="0" smtClean="0" sz="1600" spc="-34" b="1">
                <a:latin typeface="Times New Roman"/>
                <a:cs typeface="Times New Roman"/>
              </a:rPr>
              <a:t> </a:t>
            </a:r>
            <a:r>
              <a:rPr dirty="0" smtClean="0" sz="1600" spc="4" b="1">
                <a:latin typeface="Times New Roman"/>
                <a:cs typeface="Times New Roman"/>
              </a:rPr>
              <a:t>2</a:t>
            </a:r>
            <a:r>
              <a:rPr dirty="0" smtClean="0" sz="1600" spc="4" b="1">
                <a:latin typeface="Times New Roman"/>
                <a:cs typeface="Times New Roman"/>
              </a:rPr>
              <a:t>0</a:t>
            </a:r>
            <a:r>
              <a:rPr dirty="0" smtClean="0" sz="1600" spc="0" b="1">
                <a:latin typeface="Times New Roman"/>
                <a:cs typeface="Times New Roman"/>
              </a:rPr>
              <a:t>p</a:t>
            </a:r>
            <a:r>
              <a:rPr dirty="0" smtClean="0" sz="1600" spc="4" b="1">
                <a:latin typeface="Times New Roman"/>
                <a:cs typeface="Times New Roman"/>
              </a:rPr>
              <a:t>x</a:t>
            </a:r>
            <a:r>
              <a:rPr dirty="0" smtClean="0" sz="1600" spc="0" b="1">
                <a:latin typeface="Times New Roman"/>
                <a:cs typeface="Times New Roman"/>
              </a:rPr>
              <a:t>;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61908" y="6504716"/>
            <a:ext cx="29744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4500" y="191069"/>
            <a:ext cx="436697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bằng</a:t>
            </a:r>
            <a:r>
              <a:rPr dirty="0" smtClean="0" baseline="3034" sz="5400" spc="-1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1377468"/>
            <a:ext cx="229250" cy="314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15"/>
              </a:lnSpc>
              <a:spcBef>
                <a:spcPts val="120"/>
              </a:spcBef>
            </a:pPr>
            <a:r>
              <a:rPr dirty="0" smtClean="0" sz="22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endParaRPr sz="2250">
              <a:latin typeface="VPS Cao Bang Hoa"/>
              <a:cs typeface="VPS Cao Bang Ho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260" y="1380192"/>
            <a:ext cx="7731207" cy="2708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311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Việc</a:t>
            </a:r>
            <a:r>
              <a:rPr dirty="0" smtClean="0" baseline="3413" sz="3600" spc="-7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th</a:t>
            </a:r>
            <a:r>
              <a:rPr dirty="0" smtClean="0" baseline="3413" sz="3600" spc="4">
                <a:latin typeface="Constantia"/>
                <a:cs typeface="Constantia"/>
              </a:rPr>
              <a:t>i</a:t>
            </a:r>
            <a:r>
              <a:rPr dirty="0" smtClean="0" baseline="3413" sz="3600" spc="0">
                <a:latin typeface="Constantia"/>
                <a:cs typeface="Constantia"/>
              </a:rPr>
              <a:t>ết</a:t>
            </a:r>
            <a:r>
              <a:rPr dirty="0" smtClean="0" baseline="3413" sz="3600" spc="-64">
                <a:latin typeface="Constantia"/>
                <a:cs typeface="Constantia"/>
              </a:rPr>
              <a:t> </a:t>
            </a:r>
            <a:r>
              <a:rPr dirty="0" smtClean="0" baseline="3413" sz="3600" spc="-50">
                <a:latin typeface="Constantia"/>
                <a:cs typeface="Constantia"/>
              </a:rPr>
              <a:t>k</a:t>
            </a:r>
            <a:r>
              <a:rPr dirty="0" smtClean="0" baseline="3413" sz="3600" spc="0">
                <a:latin typeface="Constantia"/>
                <a:cs typeface="Constantia"/>
              </a:rPr>
              <a:t>ế</a:t>
            </a:r>
            <a:r>
              <a:rPr dirty="0" smtClean="0" baseline="3413" sz="3600" spc="-5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m</a:t>
            </a:r>
            <a:r>
              <a:rPr dirty="0" smtClean="0" baseline="3413" sz="3600" spc="-4">
                <a:latin typeface="Constantia"/>
                <a:cs typeface="Constantia"/>
              </a:rPr>
              <a:t>ộ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-114">
                <a:latin typeface="Constantia"/>
                <a:cs typeface="Constantia"/>
              </a:rPr>
              <a:t> </a:t>
            </a:r>
            <a:r>
              <a:rPr dirty="0" smtClean="0" baseline="3413" sz="3600" spc="-64">
                <a:latin typeface="Constantia"/>
                <a:cs typeface="Constantia"/>
              </a:rPr>
              <a:t>w</a:t>
            </a:r>
            <a:r>
              <a:rPr dirty="0" smtClean="0" baseline="3413" sz="3600" spc="0">
                <a:latin typeface="Constantia"/>
                <a:cs typeface="Constantia"/>
              </a:rPr>
              <a:t>ebsi</a:t>
            </a:r>
            <a:r>
              <a:rPr dirty="0" smtClean="0" baseline="3413" sz="3600" spc="-29">
                <a:latin typeface="Constantia"/>
                <a:cs typeface="Constantia"/>
              </a:rPr>
              <a:t>t</a:t>
            </a:r>
            <a:r>
              <a:rPr dirty="0" smtClean="0" baseline="3413" sz="3600" spc="0">
                <a:latin typeface="Constantia"/>
                <a:cs typeface="Constantia"/>
              </a:rPr>
              <a:t>e</a:t>
            </a:r>
            <a:r>
              <a:rPr dirty="0" smtClean="0" baseline="3413" sz="3600" spc="-10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ch</a:t>
            </a:r>
            <a:r>
              <a:rPr dirty="0" smtClean="0" baseline="3413" sz="3600" spc="-25">
                <a:latin typeface="Constantia"/>
                <a:cs typeface="Constantia"/>
              </a:rPr>
              <a:t>u</a:t>
            </a:r>
            <a:r>
              <a:rPr dirty="0" smtClean="0" baseline="3413" sz="3600" spc="-59">
                <a:latin typeface="Constantia"/>
                <a:cs typeface="Constantia"/>
              </a:rPr>
              <a:t>y</a:t>
            </a:r>
            <a:r>
              <a:rPr dirty="0" smtClean="0" baseline="3413" sz="3600" spc="0">
                <a:latin typeface="Constantia"/>
                <a:cs typeface="Constantia"/>
              </a:rPr>
              <a:t>ên</a:t>
            </a:r>
            <a:r>
              <a:rPr dirty="0" smtClean="0" baseline="3413" sz="3600" spc="-34">
                <a:latin typeface="Constantia"/>
                <a:cs typeface="Constantia"/>
              </a:rPr>
              <a:t> </a:t>
            </a:r>
            <a:r>
              <a:rPr dirty="0" smtClean="0" baseline="3413" sz="3600" spc="-4">
                <a:latin typeface="Constantia"/>
                <a:cs typeface="Constantia"/>
              </a:rPr>
              <a:t>n</a:t>
            </a:r>
            <a:r>
              <a:rPr dirty="0" smtClean="0" baseline="3413" sz="3600" spc="-19">
                <a:latin typeface="Constantia"/>
                <a:cs typeface="Constantia"/>
              </a:rPr>
              <a:t>g</a:t>
            </a:r>
            <a:r>
              <a:rPr dirty="0" smtClean="0" baseline="3413" sz="3600" spc="0">
                <a:latin typeface="Constantia"/>
                <a:cs typeface="Constantia"/>
              </a:rPr>
              <a:t>hi</a:t>
            </a:r>
            <a:r>
              <a:rPr dirty="0" smtClean="0" baseline="3413" sz="3600" spc="4">
                <a:latin typeface="Constantia"/>
                <a:cs typeface="Constantia"/>
              </a:rPr>
              <a:t>ệ</a:t>
            </a:r>
            <a:r>
              <a:rPr dirty="0" smtClean="0" baseline="3413" sz="3600" spc="0">
                <a:latin typeface="Constantia"/>
                <a:cs typeface="Constantia"/>
              </a:rPr>
              <a:t>p</a:t>
            </a:r>
            <a:r>
              <a:rPr dirty="0" smtClean="0" baseline="3413" sz="3600" spc="-119">
                <a:latin typeface="Constantia"/>
                <a:cs typeface="Constantia"/>
              </a:rPr>
              <a:t> </a:t>
            </a:r>
            <a:r>
              <a:rPr dirty="0" smtClean="0" baseline="3413" sz="3600" spc="-50">
                <a:latin typeface="Constantia"/>
                <a:cs typeface="Constantia"/>
              </a:rPr>
              <a:t>c</a:t>
            </a:r>
            <a:r>
              <a:rPr dirty="0" smtClean="0" baseline="3413" sz="3600" spc="0">
                <a:latin typeface="Constantia"/>
                <a:cs typeface="Constantia"/>
              </a:rPr>
              <a:t>ó</a:t>
            </a:r>
            <a:r>
              <a:rPr dirty="0" smtClean="0" baseline="3413" sz="3600" spc="-75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thể</a:t>
            </a:r>
            <a:r>
              <a:rPr dirty="0" smtClean="0" baseline="3413" sz="3600" spc="-125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chia</a:t>
            </a:r>
            <a:r>
              <a:rPr dirty="0" smtClean="0" baseline="3413" sz="3600" spc="-7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thành</a:t>
            </a:r>
            <a:endParaRPr sz="2400">
              <a:latin typeface="Constantia"/>
              <a:cs typeface="Constantia"/>
            </a:endParaRPr>
          </a:p>
          <a:p>
            <a:pPr marL="12700" marR="43110">
              <a:lnSpc>
                <a:spcPct val="101725"/>
              </a:lnSpc>
              <a:spcBef>
                <a:spcPts val="687"/>
              </a:spcBef>
            </a:pPr>
            <a:r>
              <a:rPr dirty="0" smtClean="0" sz="2400" spc="0">
                <a:latin typeface="Constantia"/>
                <a:cs typeface="Constantia"/>
              </a:rPr>
              <a:t>nhiều</a:t>
            </a:r>
            <a:r>
              <a:rPr dirty="0" smtClean="0" sz="2400" spc="-89">
                <a:latin typeface="Constantia"/>
                <a:cs typeface="Constanti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ô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2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đoạn</a:t>
            </a:r>
            <a:r>
              <a:rPr dirty="0" smtClean="0" sz="2400" spc="-64">
                <a:latin typeface="Times New Roman"/>
                <a:cs typeface="Times New Roman"/>
              </a:rPr>
              <a:t> </a:t>
            </a:r>
            <a:r>
              <a:rPr dirty="0" smtClean="0" sz="2400" spc="-19">
                <a:latin typeface="Constantia"/>
                <a:cs typeface="Constantia"/>
              </a:rPr>
              <a:t>v</a:t>
            </a:r>
            <a:r>
              <a:rPr dirty="0" smtClean="0" sz="2400" spc="0">
                <a:latin typeface="Constantia"/>
                <a:cs typeface="Constantia"/>
              </a:rPr>
              <a:t>à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do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nhiều</a:t>
            </a:r>
            <a:r>
              <a:rPr dirty="0" smtClean="0" sz="2400" spc="-2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nh</a:t>
            </a:r>
            <a:r>
              <a:rPr dirty="0" smtClean="0" sz="2400" spc="-4">
                <a:latin typeface="Constantia"/>
                <a:cs typeface="Constantia"/>
              </a:rPr>
              <a:t>ó</a:t>
            </a:r>
            <a:r>
              <a:rPr dirty="0" smtClean="0" sz="2400" spc="0">
                <a:latin typeface="Constantia"/>
                <a:cs typeface="Constantia"/>
              </a:rPr>
              <a:t>m</a:t>
            </a:r>
            <a:r>
              <a:rPr dirty="0" smtClean="0" sz="2400" spc="-3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đả</a:t>
            </a:r>
            <a:r>
              <a:rPr dirty="0" smtClean="0" sz="2400" spc="0">
                <a:latin typeface="Constantia"/>
                <a:cs typeface="Constantia"/>
              </a:rPr>
              <a:t>m</a:t>
            </a:r>
            <a:r>
              <a:rPr dirty="0" smtClean="0" sz="2400" spc="-34">
                <a:latin typeface="Constantia"/>
                <a:cs typeface="Constantia"/>
              </a:rPr>
              <a:t> 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hận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ts val="2929"/>
              </a:lnSpc>
              <a:spcBef>
                <a:spcPts val="817"/>
              </a:spcBef>
            </a:pPr>
            <a:r>
              <a:rPr dirty="0" smtClean="0" sz="2400" spc="-164">
                <a:latin typeface="Constantia"/>
                <a:cs typeface="Constantia"/>
              </a:rPr>
              <a:t>Y</a:t>
            </a:r>
            <a:r>
              <a:rPr dirty="0" smtClean="0" sz="2400" spc="0">
                <a:latin typeface="Constantia"/>
                <a:cs typeface="Constantia"/>
              </a:rPr>
              <a:t>ếu</a:t>
            </a:r>
            <a:r>
              <a:rPr dirty="0" smtClean="0" sz="2400" spc="-44">
                <a:latin typeface="Constantia"/>
                <a:cs typeface="Constantia"/>
              </a:rPr>
              <a:t> 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ố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tạo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ên</a:t>
            </a:r>
            <a:r>
              <a:rPr dirty="0" smtClean="0" sz="2400" spc="-5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thành</a:t>
            </a:r>
            <a:r>
              <a:rPr dirty="0" smtClean="0" sz="2400" spc="-94">
                <a:latin typeface="Constantia"/>
                <a:cs typeface="Constanti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ô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-2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của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-64">
                <a:latin typeface="Constantia"/>
                <a:cs typeface="Constantia"/>
              </a:rPr>
              <a:t>w</a:t>
            </a:r>
            <a:r>
              <a:rPr dirty="0" smtClean="0" sz="2400" spc="0">
                <a:latin typeface="Constantia"/>
                <a:cs typeface="Constantia"/>
              </a:rPr>
              <a:t>ebsi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là</a:t>
            </a:r>
            <a:r>
              <a:rPr dirty="0" smtClean="0" sz="2400" spc="-1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ao</a:t>
            </a:r>
            <a:r>
              <a:rPr dirty="0" smtClean="0" sz="2400" spc="-13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diện</a:t>
            </a:r>
            <a:r>
              <a:rPr dirty="0" smtClean="0" sz="2400" spc="-5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-25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ang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ts val="2996"/>
              </a:lnSpc>
              <a:spcBef>
                <a:spcPts val="814"/>
              </a:spcBef>
            </a:pPr>
            <a:r>
              <a:rPr dirty="0" smtClean="0" sz="2400" spc="-64">
                <a:latin typeface="Constantia"/>
                <a:cs typeface="Constantia"/>
              </a:rPr>
              <a:t>w</a:t>
            </a:r>
            <a:r>
              <a:rPr dirty="0" smtClean="0" sz="2400" spc="0">
                <a:latin typeface="Constantia"/>
                <a:cs typeface="Constantia"/>
              </a:rPr>
              <a:t>e</a:t>
            </a:r>
            <a:r>
              <a:rPr dirty="0" smtClean="0" sz="2400" spc="-64">
                <a:latin typeface="Constantia"/>
                <a:cs typeface="Constantia"/>
              </a:rPr>
              <a:t>b</a:t>
            </a:r>
            <a:r>
              <a:rPr dirty="0" smtClean="0" sz="2400" spc="0">
                <a:latin typeface="Constantia"/>
                <a:cs typeface="Constantia"/>
              </a:rPr>
              <a:t>,</a:t>
            </a:r>
            <a:r>
              <a:rPr dirty="0" smtClean="0" sz="2400" spc="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đâ</a:t>
            </a:r>
            <a:r>
              <a:rPr dirty="0" smtClean="0" sz="2400" spc="0">
                <a:latin typeface="Constantia"/>
                <a:cs typeface="Constantia"/>
              </a:rPr>
              <a:t>y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là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bộ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mặt,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là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Times New Roman"/>
                <a:cs typeface="Times New Roman"/>
              </a:rPr>
              <a:t>ơ</a:t>
            </a:r>
            <a:r>
              <a:rPr dirty="0" smtClean="0" sz="2400" spc="0">
                <a:latin typeface="Constantia"/>
                <a:cs typeface="Constantia"/>
              </a:rPr>
              <a:t>i</a:t>
            </a:r>
            <a:r>
              <a:rPr dirty="0" smtClean="0" sz="2400" spc="-2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phô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diễn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tất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cả</a:t>
            </a:r>
            <a:r>
              <a:rPr dirty="0" smtClean="0" sz="2400" spc="-75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thành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phần</a:t>
            </a:r>
            <a:r>
              <a:rPr dirty="0" smtClean="0" sz="2400" spc="-6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-25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o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ts val="2929"/>
              </a:lnSpc>
              <a:spcBef>
                <a:spcPts val="832"/>
              </a:spcBef>
            </a:pP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-25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ang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-64">
                <a:latin typeface="Constantia"/>
                <a:cs typeface="Constantia"/>
              </a:rPr>
              <a:t>w</a:t>
            </a:r>
            <a:r>
              <a:rPr dirty="0" smtClean="0" sz="2400" spc="0">
                <a:latin typeface="Constantia"/>
                <a:cs typeface="Constantia"/>
              </a:rPr>
              <a:t>e</a:t>
            </a:r>
            <a:r>
              <a:rPr dirty="0" smtClean="0" sz="2400" spc="-84">
                <a:latin typeface="Constantia"/>
                <a:cs typeface="Constantia"/>
              </a:rPr>
              <a:t>b</a:t>
            </a:r>
            <a:r>
              <a:rPr dirty="0" smtClean="0" sz="2400" spc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  <a:p>
            <a:pPr marL="12700" marR="43110">
              <a:lnSpc>
                <a:spcPct val="101725"/>
              </a:lnSpc>
              <a:spcBef>
                <a:spcPts val="814"/>
              </a:spcBef>
            </a:pPr>
            <a:r>
              <a:rPr dirty="0" smtClean="0" sz="2400" spc="0">
                <a:latin typeface="Constantia"/>
                <a:cs typeface="Constantia"/>
              </a:rPr>
              <a:t>Dù</a:t>
            </a:r>
            <a:r>
              <a:rPr dirty="0" smtClean="0" sz="2400" spc="-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là</a:t>
            </a:r>
            <a:r>
              <a:rPr dirty="0" smtClean="0" sz="2400" spc="-125">
                <a:latin typeface="Constantia"/>
                <a:cs typeface="Constantia"/>
              </a:rPr>
              <a:t> </a:t>
            </a:r>
            <a:r>
              <a:rPr dirty="0" smtClean="0" sz="2400" spc="-64">
                <a:latin typeface="Constantia"/>
                <a:cs typeface="Constantia"/>
              </a:rPr>
              <a:t>w</a:t>
            </a:r>
            <a:r>
              <a:rPr dirty="0" smtClean="0" sz="2400" spc="0">
                <a:latin typeface="Constantia"/>
                <a:cs typeface="Constantia"/>
              </a:rPr>
              <a:t>ebsi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9">
                <a:latin typeface="Constantia"/>
                <a:cs typeface="Constantia"/>
              </a:rPr>
              <a:t>h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0">
                <a:latin typeface="Times New Roman"/>
                <a:cs typeface="Times New Roman"/>
              </a:rPr>
              <a:t>ơ</a:t>
            </a:r>
            <a:r>
              <a:rPr dirty="0" smtClean="0" sz="2400" spc="0">
                <a:latin typeface="Constantia"/>
                <a:cs typeface="Constantia"/>
              </a:rPr>
              <a:t>ng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mại</a:t>
            </a:r>
            <a:r>
              <a:rPr dirty="0" smtClean="0" sz="2400" spc="-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</a:t>
            </a:r>
            <a:r>
              <a:rPr dirty="0" smtClean="0" sz="2400" spc="0">
                <a:latin typeface="Constantia"/>
                <a:cs typeface="Constantia"/>
              </a:rPr>
              <a:t>i</a:t>
            </a:r>
            <a:r>
              <a:rPr dirty="0" smtClean="0" sz="2400" spc="4">
                <a:latin typeface="Constantia"/>
                <a:cs typeface="Constantia"/>
              </a:rPr>
              <a:t>ệ</a:t>
            </a:r>
            <a:r>
              <a:rPr dirty="0" smtClean="0" sz="2400" spc="0">
                <a:latin typeface="Constantia"/>
                <a:cs typeface="Constantia"/>
              </a:rPr>
              <a:t>n</a:t>
            </a:r>
            <a:r>
              <a:rPr dirty="0" smtClean="0" sz="2400" spc="-6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tử,</a:t>
            </a:r>
            <a:r>
              <a:rPr dirty="0" smtClean="0" sz="2400" spc="-44">
                <a:latin typeface="Constantia"/>
                <a:cs typeface="Constantia"/>
              </a:rPr>
              <a:t> </a:t>
            </a:r>
            <a:r>
              <a:rPr dirty="0" smtClean="0" sz="2400" spc="-64">
                <a:latin typeface="Constantia"/>
                <a:cs typeface="Constantia"/>
              </a:rPr>
              <a:t>w</a:t>
            </a:r>
            <a:r>
              <a:rPr dirty="0" smtClean="0" sz="2400" spc="0">
                <a:latin typeface="Constantia"/>
                <a:cs typeface="Constantia"/>
              </a:rPr>
              <a:t>ebsi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</a:t>
            </a:r>
            <a:r>
              <a:rPr dirty="0" smtClean="0" sz="2400" spc="-7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14">
                <a:latin typeface="Constantia"/>
                <a:cs typeface="Constantia"/>
              </a:rPr>
              <a:t>r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0">
                <a:latin typeface="Constantia"/>
                <a:cs typeface="Constantia"/>
              </a:rPr>
              <a:t>ng</a:t>
            </a:r>
            <a:r>
              <a:rPr dirty="0" smtClean="0" sz="2400" spc="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b</a:t>
            </a:r>
            <a:r>
              <a:rPr dirty="0" smtClean="0" sz="2400" spc="-54">
                <a:latin typeface="Constantia"/>
                <a:cs typeface="Constantia"/>
              </a:rPr>
              <a:t>à</a:t>
            </a:r>
            <a:r>
              <a:rPr dirty="0" smtClean="0" sz="2400" spc="0">
                <a:latin typeface="Constantia"/>
                <a:cs typeface="Constantia"/>
              </a:rPr>
              <a:t>y</a:t>
            </a:r>
            <a:r>
              <a:rPr dirty="0" smtClean="0" sz="2400" spc="-10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sản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2328825"/>
            <a:ext cx="229250" cy="314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15"/>
              </a:lnSpc>
              <a:spcBef>
                <a:spcPts val="120"/>
              </a:spcBef>
            </a:pPr>
            <a:r>
              <a:rPr dirty="0" smtClean="0" sz="22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endParaRPr sz="2250">
              <a:latin typeface="VPS Cao Bang Hoa"/>
              <a:cs typeface="VPS Cao Bang Ho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755543"/>
            <a:ext cx="229250" cy="314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15"/>
              </a:lnSpc>
              <a:spcBef>
                <a:spcPts val="120"/>
              </a:spcBef>
            </a:pPr>
            <a:r>
              <a:rPr dirty="0" smtClean="0" sz="22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endParaRPr sz="2250">
              <a:latin typeface="VPS Cao Bang Hoa"/>
              <a:cs typeface="VPS Cao Bang Ho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260" y="4217388"/>
            <a:ext cx="3980526" cy="82205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0">
                <a:latin typeface="Constantia"/>
                <a:cs typeface="Constantia"/>
              </a:rPr>
              <a:t>phẩm,</a:t>
            </a:r>
            <a:r>
              <a:rPr dirty="0" smtClean="0" baseline="2275" sz="3600" spc="-1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h</a:t>
            </a:r>
            <a:r>
              <a:rPr dirty="0" smtClean="0" baseline="2275" sz="3600" spc="-50">
                <a:latin typeface="Constantia"/>
                <a:cs typeface="Constantia"/>
              </a:rPr>
              <a:t>a</a:t>
            </a:r>
            <a:r>
              <a:rPr dirty="0" smtClean="0" baseline="2275" sz="3600" spc="0">
                <a:latin typeface="Constantia"/>
                <a:cs typeface="Constantia"/>
              </a:rPr>
              <a:t>y</a:t>
            </a:r>
            <a:r>
              <a:rPr dirty="0" smtClean="0" baseline="2275" sz="3600" spc="-134">
                <a:latin typeface="Constantia"/>
                <a:cs typeface="Constantia"/>
              </a:rPr>
              <a:t> </a:t>
            </a:r>
            <a:r>
              <a:rPr dirty="0" smtClean="0" baseline="2275" sz="3600" spc="-64">
                <a:latin typeface="Constantia"/>
                <a:cs typeface="Constantia"/>
              </a:rPr>
              <a:t>w</a:t>
            </a:r>
            <a:r>
              <a:rPr dirty="0" smtClean="0" baseline="2275" sz="3600" spc="0">
                <a:latin typeface="Constantia"/>
                <a:cs typeface="Constantia"/>
              </a:rPr>
              <a:t>ebsi</a:t>
            </a:r>
            <a:r>
              <a:rPr dirty="0" smtClean="0" baseline="2275" sz="3600" spc="-29">
                <a:latin typeface="Constantia"/>
                <a:cs typeface="Constantia"/>
              </a:rPr>
              <a:t>t</a:t>
            </a:r>
            <a:r>
              <a:rPr dirty="0" smtClean="0" baseline="2275" sz="3600" spc="0">
                <a:latin typeface="Constantia"/>
                <a:cs typeface="Constantia"/>
              </a:rPr>
              <a:t>e</a:t>
            </a:r>
            <a:r>
              <a:rPr dirty="0" smtClean="0" baseline="2275" sz="3600" spc="-104">
                <a:latin typeface="Constantia"/>
                <a:cs typeface="Constantia"/>
              </a:rPr>
              <a:t> </a:t>
            </a:r>
            <a:r>
              <a:rPr dirty="0" smtClean="0" baseline="2275" sz="3600" spc="-50">
                <a:latin typeface="Constantia"/>
                <a:cs typeface="Constantia"/>
              </a:rPr>
              <a:t>c</a:t>
            </a:r>
            <a:r>
              <a:rPr dirty="0" smtClean="0" baseline="2275" sz="3600" spc="0">
                <a:latin typeface="Constantia"/>
                <a:cs typeface="Constantia"/>
              </a:rPr>
              <a:t>ộ</a:t>
            </a:r>
            <a:r>
              <a:rPr dirty="0" smtClean="0" baseline="2275" sz="3600" spc="-4">
                <a:latin typeface="Constantia"/>
                <a:cs typeface="Constantia"/>
              </a:rPr>
              <a:t>n</a:t>
            </a:r>
            <a:r>
              <a:rPr dirty="0" smtClean="0" baseline="2275" sz="3600" spc="0">
                <a:latin typeface="Constantia"/>
                <a:cs typeface="Constantia"/>
              </a:rPr>
              <a:t>g</a:t>
            </a:r>
            <a:r>
              <a:rPr dirty="0" smtClean="0" baseline="2275" sz="3600" spc="34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đồ</a:t>
            </a:r>
            <a:r>
              <a:rPr dirty="0" smtClean="0" baseline="2275" sz="3600" spc="0">
                <a:latin typeface="Constantia"/>
                <a:cs typeface="Constantia"/>
              </a:rPr>
              <a:t>n</a:t>
            </a:r>
            <a:r>
              <a:rPr dirty="0" smtClean="0" baseline="2275" sz="3600" spc="-34">
                <a:latin typeface="Constantia"/>
                <a:cs typeface="Constantia"/>
              </a:rPr>
              <a:t>g</a:t>
            </a:r>
            <a:r>
              <a:rPr dirty="0" smtClean="0" baseline="2275" sz="3600" spc="0">
                <a:latin typeface="Constantia"/>
                <a:cs typeface="Constantia"/>
              </a:rPr>
              <a:t>,</a:t>
            </a:r>
            <a:endParaRPr sz="2400">
              <a:latin typeface="Constantia"/>
              <a:cs typeface="Constantia"/>
            </a:endParaRPr>
          </a:p>
          <a:p>
            <a:pPr marL="12700" marR="48175">
              <a:lnSpc>
                <a:spcPct val="101725"/>
              </a:lnSpc>
              <a:spcBef>
                <a:spcPts val="680"/>
              </a:spcBef>
            </a:pP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-25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ọ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791583" y="4217388"/>
            <a:ext cx="3646531" cy="34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0">
                <a:latin typeface="Constantia"/>
                <a:cs typeface="Constantia"/>
              </a:rPr>
              <a:t>t</a:t>
            </a:r>
            <a:r>
              <a:rPr dirty="0" smtClean="0" baseline="2275" sz="3600" spc="4">
                <a:latin typeface="Constantia"/>
                <a:cs typeface="Constantia"/>
              </a:rPr>
              <a:t>í</a:t>
            </a:r>
            <a:r>
              <a:rPr dirty="0" smtClean="0" baseline="2275" sz="3600" spc="0">
                <a:latin typeface="Constantia"/>
                <a:cs typeface="Constantia"/>
              </a:rPr>
              <a:t>nh</a:t>
            </a:r>
            <a:r>
              <a:rPr dirty="0" smtClean="0" baseline="2275" sz="3600" spc="-6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thẩm</a:t>
            </a:r>
            <a:r>
              <a:rPr dirty="0" smtClean="0" baseline="2275" sz="3600" spc="-4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mĩ</a:t>
            </a:r>
            <a:r>
              <a:rPr dirty="0" smtClean="0" baseline="2275" sz="3600" spc="0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đề</a:t>
            </a:r>
            <a:r>
              <a:rPr dirty="0" smtClean="0" baseline="2275" sz="3600" spc="0">
                <a:latin typeface="Constantia"/>
                <a:cs typeface="Constantia"/>
              </a:rPr>
              <a:t>u</a:t>
            </a:r>
            <a:r>
              <a:rPr dirty="0" smtClean="0" baseline="2275" sz="3600" spc="-34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đượ</a:t>
            </a:r>
            <a:r>
              <a:rPr dirty="0" smtClean="0" baseline="2275" sz="3600" spc="0">
                <a:latin typeface="Constantia"/>
                <a:cs typeface="Constantia"/>
              </a:rPr>
              <a:t>c</a:t>
            </a:r>
            <a:r>
              <a:rPr dirty="0" smtClean="0" baseline="2275" sz="3600" spc="-100">
                <a:latin typeface="Constantia"/>
                <a:cs typeface="Constantia"/>
              </a:rPr>
              <a:t> </a:t>
            </a:r>
            <a:r>
              <a:rPr dirty="0" smtClean="0" baseline="2275" sz="3600" spc="-59">
                <a:latin typeface="Constantia"/>
                <a:cs typeface="Constantia"/>
              </a:rPr>
              <a:t>x</a:t>
            </a:r>
            <a:r>
              <a:rPr dirty="0" smtClean="0" baseline="2275" sz="3600" spc="0">
                <a:latin typeface="Constantia"/>
                <a:cs typeface="Constantia"/>
              </a:rPr>
              <a:t>em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260" y="5168745"/>
            <a:ext cx="7294261" cy="8220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-25">
                <a:latin typeface="Constantia"/>
                <a:cs typeface="Constantia"/>
              </a:rPr>
              <a:t>C</a:t>
            </a:r>
            <a:r>
              <a:rPr dirty="0" smtClean="0" baseline="2275" sz="3600" spc="0">
                <a:latin typeface="Constantia"/>
                <a:cs typeface="Constantia"/>
              </a:rPr>
              <a:t>on</a:t>
            </a:r>
            <a:r>
              <a:rPr dirty="0" smtClean="0" baseline="2275" sz="3600" spc="-3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n</a:t>
            </a:r>
            <a:r>
              <a:rPr dirty="0" smtClean="0" baseline="2275" sz="3600" spc="4">
                <a:latin typeface="Constantia"/>
                <a:cs typeface="Constantia"/>
              </a:rPr>
              <a:t>g</a:t>
            </a:r>
            <a:r>
              <a:rPr dirty="0" smtClean="0" baseline="2415" sz="3600" spc="-4">
                <a:latin typeface="Times New Roman"/>
                <a:cs typeface="Times New Roman"/>
              </a:rPr>
              <a:t>ư</a:t>
            </a:r>
            <a:r>
              <a:rPr dirty="0" smtClean="0" baseline="2415" sz="3600" spc="0">
                <a:latin typeface="Times New Roman"/>
                <a:cs typeface="Times New Roman"/>
              </a:rPr>
              <a:t>ờ</a:t>
            </a:r>
            <a:r>
              <a:rPr dirty="0" smtClean="0" baseline="2275" sz="3600" spc="0">
                <a:latin typeface="Constantia"/>
                <a:cs typeface="Constantia"/>
              </a:rPr>
              <a:t>i</a:t>
            </a:r>
            <a:r>
              <a:rPr dirty="0" smtClean="0" baseline="2275" sz="3600" spc="-4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chỉ</a:t>
            </a:r>
            <a:r>
              <a:rPr dirty="0" smtClean="0" baseline="2275" sz="3600" spc="-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mất</a:t>
            </a:r>
            <a:r>
              <a:rPr dirty="0" smtClean="0" baseline="2275" sz="3600" spc="-5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0.2</a:t>
            </a:r>
            <a:r>
              <a:rPr dirty="0" smtClean="0" baseline="2275" sz="3600" spc="-6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g</a:t>
            </a:r>
            <a:r>
              <a:rPr dirty="0" smtClean="0" baseline="2275" sz="3600" spc="4">
                <a:latin typeface="Constantia"/>
                <a:cs typeface="Constantia"/>
              </a:rPr>
              <a:t>i</a:t>
            </a:r>
            <a:r>
              <a:rPr dirty="0" smtClean="0" baseline="2275" sz="3600" spc="-50">
                <a:latin typeface="Constantia"/>
                <a:cs typeface="Constantia"/>
              </a:rPr>
              <a:t>â</a:t>
            </a:r>
            <a:r>
              <a:rPr dirty="0" smtClean="0" baseline="2275" sz="3600" spc="0">
                <a:latin typeface="Constantia"/>
                <a:cs typeface="Constantia"/>
              </a:rPr>
              <a:t>y</a:t>
            </a:r>
            <a:r>
              <a:rPr dirty="0" smtClean="0" baseline="2275" sz="3600" spc="-64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để</a:t>
            </a:r>
            <a:r>
              <a:rPr dirty="0" smtClean="0" baseline="2415" sz="3600" spc="0">
                <a:latin typeface="Times New Roman"/>
                <a:cs typeface="Times New Roman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biết</a:t>
            </a:r>
            <a:r>
              <a:rPr dirty="0" smtClean="0" baseline="2275" sz="3600" spc="-64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đượ</a:t>
            </a:r>
            <a:r>
              <a:rPr dirty="0" smtClean="0" baseline="2275" sz="3600" spc="0">
                <a:latin typeface="Constantia"/>
                <a:cs typeface="Constantia"/>
              </a:rPr>
              <a:t>c</a:t>
            </a:r>
            <a:r>
              <a:rPr dirty="0" smtClean="0" baseline="2275" sz="3600" spc="-5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</a:t>
            </a:r>
            <a:r>
              <a:rPr dirty="0" smtClean="0" baseline="2275" sz="3600" spc="-29">
                <a:latin typeface="Constantia"/>
                <a:cs typeface="Constantia"/>
              </a:rPr>
              <a:t>r</a:t>
            </a:r>
            <a:r>
              <a:rPr dirty="0" smtClean="0" baseline="2275" sz="3600" spc="0">
                <a:latin typeface="Constantia"/>
                <a:cs typeface="Constantia"/>
              </a:rPr>
              <a:t>ang</a:t>
            </a:r>
            <a:r>
              <a:rPr dirty="0" smtClean="0" baseline="2275" sz="3600" spc="-59">
                <a:latin typeface="Constantia"/>
                <a:cs typeface="Constantia"/>
              </a:rPr>
              <a:t> </a:t>
            </a:r>
            <a:r>
              <a:rPr dirty="0" smtClean="0" baseline="2275" sz="3600" spc="-64">
                <a:latin typeface="Constantia"/>
                <a:cs typeface="Constantia"/>
              </a:rPr>
              <a:t>w</a:t>
            </a:r>
            <a:r>
              <a:rPr dirty="0" smtClean="0" baseline="2275" sz="3600" spc="0">
                <a:latin typeface="Constantia"/>
                <a:cs typeface="Constantia"/>
              </a:rPr>
              <a:t>eb</a:t>
            </a:r>
            <a:r>
              <a:rPr dirty="0" smtClean="0" baseline="2275" sz="3600" spc="-100">
                <a:latin typeface="Constantia"/>
                <a:cs typeface="Constantia"/>
              </a:rPr>
              <a:t> </a:t>
            </a:r>
            <a:r>
              <a:rPr dirty="0" smtClean="0" baseline="2275" sz="3600" spc="-50">
                <a:latin typeface="Constantia"/>
                <a:cs typeface="Constantia"/>
              </a:rPr>
              <a:t>c</a:t>
            </a:r>
            <a:r>
              <a:rPr dirty="0" smtClean="0" baseline="2275" sz="3600" spc="0">
                <a:latin typeface="Constantia"/>
                <a:cs typeface="Constantia"/>
              </a:rPr>
              <a:t>ó</a:t>
            </a:r>
            <a:r>
              <a:rPr dirty="0" smtClean="0" baseline="2275" sz="3600" spc="-10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ấn</a:t>
            </a:r>
            <a:endParaRPr sz="2400">
              <a:latin typeface="Constantia"/>
              <a:cs typeface="Constantia"/>
            </a:endParaRPr>
          </a:p>
          <a:p>
            <a:pPr marL="12700" marR="48175">
              <a:lnSpc>
                <a:spcPct val="101725"/>
              </a:lnSpc>
              <a:spcBef>
                <a:spcPts val="680"/>
              </a:spcBef>
            </a:pPr>
            <a:r>
              <a:rPr dirty="0" smtClean="0" sz="2400" spc="4">
                <a:latin typeface="Constantia"/>
                <a:cs typeface="Constantia"/>
              </a:rPr>
              <a:t>t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0">
                <a:latin typeface="Times New Roman"/>
                <a:cs typeface="Times New Roman"/>
              </a:rPr>
              <a:t>ợ</a:t>
            </a:r>
            <a:r>
              <a:rPr dirty="0" smtClean="0" sz="2400" spc="0">
                <a:latin typeface="Constantia"/>
                <a:cs typeface="Constantia"/>
              </a:rPr>
              <a:t>ng</a:t>
            </a:r>
            <a:r>
              <a:rPr dirty="0" smtClean="0" sz="2400" spc="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h</a:t>
            </a:r>
            <a:r>
              <a:rPr dirty="0" smtClean="0" sz="2400" spc="-44">
                <a:latin typeface="Constantia"/>
                <a:cs typeface="Constantia"/>
              </a:rPr>
              <a:t>a</a:t>
            </a:r>
            <a:r>
              <a:rPr dirty="0" smtClean="0" sz="2400" spc="0">
                <a:latin typeface="Constantia"/>
                <a:cs typeface="Constantia"/>
              </a:rPr>
              <a:t>y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thu</a:t>
            </a:r>
            <a:r>
              <a:rPr dirty="0" smtClean="0" sz="2400" spc="-2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hút</a:t>
            </a:r>
            <a:r>
              <a:rPr dirty="0" smtClean="0" sz="2400" spc="-6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khô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-54">
                <a:latin typeface="Constantia"/>
                <a:cs typeface="Constantia"/>
              </a:rPr>
              <a:t>g</a:t>
            </a:r>
            <a:r>
              <a:rPr dirty="0" smtClean="0" sz="2400" spc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5182388"/>
            <a:ext cx="229250" cy="3149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15"/>
              </a:lnSpc>
              <a:spcBef>
                <a:spcPts val="120"/>
              </a:spcBef>
            </a:pPr>
            <a:r>
              <a:rPr dirty="0" smtClean="0" sz="22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endParaRPr sz="2250">
              <a:latin typeface="VPS Cao Bang Hoa"/>
              <a:cs typeface="VPS Cao Bang Ho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46668" y="6504716"/>
            <a:ext cx="31431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118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4500" y="191069"/>
            <a:ext cx="40843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1: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543425" y="191069"/>
            <a:ext cx="363910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bố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ụ</a:t>
            </a:r>
            <a:r>
              <a:rPr dirty="0" smtClean="0" baseline="3034" sz="5400" spc="-3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,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5" b="1" i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hác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họa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1432893"/>
            <a:ext cx="4009150" cy="96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4">
                <a:latin typeface="Constantia"/>
                <a:cs typeface="Constantia"/>
              </a:rPr>
              <a:t>B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ớ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1: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dựng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bố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cục,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phác</a:t>
            </a:r>
            <a:endParaRPr sz="2600">
              <a:latin typeface="Constantia"/>
              <a:cs typeface="Constantia"/>
            </a:endParaRPr>
          </a:p>
          <a:p>
            <a:pPr marL="287019" marR="1738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nhóm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hình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khối,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-25">
                <a:latin typeface="Constantia"/>
                <a:cs typeface="Constantia"/>
              </a:rPr>
              <a:t>x</a:t>
            </a:r>
            <a:r>
              <a:rPr dirty="0" smtClean="0" sz="2600" spc="0">
                <a:latin typeface="Constantia"/>
                <a:cs typeface="Constantia"/>
              </a:rPr>
              <a:t>ác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539514" y="1432893"/>
            <a:ext cx="4177550" cy="96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họa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ý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9">
                <a:latin typeface="Constantia"/>
                <a:cs typeface="Constantia"/>
              </a:rPr>
              <a:t>t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ở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ban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ầ</a:t>
            </a:r>
            <a:r>
              <a:rPr dirty="0" smtClean="0" baseline="2100" sz="3900" spc="0">
                <a:latin typeface="Constantia"/>
                <a:cs typeface="Constantia"/>
              </a:rPr>
              <a:t>u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theo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</a:t>
            </a:r>
            <a:endParaRPr sz="2600">
              <a:latin typeface="Constantia"/>
              <a:cs typeface="Constantia"/>
            </a:endParaRPr>
          </a:p>
          <a:p>
            <a:pPr marL="13276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-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ô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màu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chủ</a:t>
            </a:r>
            <a:r>
              <a:rPr dirty="0" smtClean="0" sz="2600" spc="-25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ạ</a:t>
            </a:r>
            <a:r>
              <a:rPr dirty="0" smtClean="0" sz="2600" spc="-89">
                <a:latin typeface="Constantia"/>
                <a:cs typeface="Constantia"/>
              </a:rPr>
              <a:t>o…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436" y="2607790"/>
            <a:ext cx="7939193" cy="34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777" sz="3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777" sz="3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275" sz="3600" spc="14">
                <a:latin typeface="Constantia"/>
                <a:cs typeface="Constantia"/>
              </a:rPr>
              <a:t>X</a:t>
            </a:r>
            <a:r>
              <a:rPr dirty="0" smtClean="0" baseline="2275" sz="3600" spc="0">
                <a:latin typeface="Constantia"/>
                <a:cs typeface="Constantia"/>
              </a:rPr>
              <a:t>ác</a:t>
            </a:r>
            <a:r>
              <a:rPr dirty="0" smtClean="0" baseline="2275" sz="3600" spc="-50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</a:t>
            </a:r>
            <a:r>
              <a:rPr dirty="0" smtClean="0" baseline="2415" sz="3600" spc="4">
                <a:latin typeface="Times New Roman"/>
                <a:cs typeface="Times New Roman"/>
              </a:rPr>
              <a:t>ị</a:t>
            </a:r>
            <a:r>
              <a:rPr dirty="0" smtClean="0" baseline="2275" sz="3600" spc="0">
                <a:latin typeface="Constantia"/>
                <a:cs typeface="Constantia"/>
              </a:rPr>
              <a:t>nh</a:t>
            </a:r>
            <a:r>
              <a:rPr dirty="0" smtClean="0" baseline="2275" sz="3600" spc="-5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bố</a:t>
            </a:r>
            <a:r>
              <a:rPr dirty="0" smtClean="0" baseline="2275" sz="3600" spc="-10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cục</a:t>
            </a:r>
            <a:r>
              <a:rPr dirty="0" smtClean="0" baseline="2275" sz="3600" spc="-10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các</a:t>
            </a:r>
            <a:r>
              <a:rPr dirty="0" smtClean="0" baseline="2275" sz="3600" spc="-75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thành</a:t>
            </a:r>
            <a:r>
              <a:rPr dirty="0" smtClean="0" baseline="2275" sz="3600" spc="-6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phần</a:t>
            </a:r>
            <a:r>
              <a:rPr dirty="0" smtClean="0" baseline="2275" sz="3600" spc="-10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của</a:t>
            </a:r>
            <a:r>
              <a:rPr dirty="0" smtClean="0" baseline="2275" sz="3600" spc="-10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si</a:t>
            </a:r>
            <a:r>
              <a:rPr dirty="0" smtClean="0" baseline="2275" sz="3600" spc="-25">
                <a:latin typeface="Constantia"/>
                <a:cs typeface="Constantia"/>
              </a:rPr>
              <a:t>t</a:t>
            </a:r>
            <a:r>
              <a:rPr dirty="0" smtClean="0" baseline="2275" sz="3600" spc="0">
                <a:latin typeface="Constantia"/>
                <a:cs typeface="Constantia"/>
              </a:rPr>
              <a:t>e,</a:t>
            </a:r>
            <a:r>
              <a:rPr dirty="0" smtClean="0" baseline="2275" sz="3600" spc="-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màu</a:t>
            </a:r>
            <a:r>
              <a:rPr dirty="0" smtClean="0" baseline="2275" sz="3600" spc="-6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sắc</a:t>
            </a:r>
            <a:r>
              <a:rPr dirty="0" smtClean="0" baseline="2275" sz="3600" spc="-10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sử</a:t>
            </a:r>
            <a:r>
              <a:rPr dirty="0" smtClean="0" baseline="2275" sz="3600" spc="-5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dụn</a:t>
            </a:r>
            <a:r>
              <a:rPr dirty="0" smtClean="0" baseline="2275" sz="3600" spc="-39">
                <a:latin typeface="Constantia"/>
                <a:cs typeface="Constantia"/>
              </a:rPr>
              <a:t>g</a:t>
            </a:r>
            <a:r>
              <a:rPr dirty="0" smtClean="0" baseline="2275" sz="3600" spc="0">
                <a:latin typeface="Constantia"/>
                <a:cs typeface="Constantia"/>
              </a:rPr>
              <a:t>,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436" y="3172797"/>
            <a:ext cx="2153869" cy="8791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9587" marR="355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ảnh</a:t>
            </a:r>
            <a:r>
              <a:rPr dirty="0" smtClean="0" baseline="3413" sz="3600" spc="-3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minh</a:t>
            </a:r>
            <a:r>
              <a:rPr dirty="0" smtClean="0" baseline="3413" sz="3600" spc="-3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họa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265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Việc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-9">
                <a:latin typeface="Constantia"/>
                <a:cs typeface="Constantia"/>
              </a:rPr>
              <a:t>x</a:t>
            </a:r>
            <a:r>
              <a:rPr dirty="0" smtClean="0" sz="2400" spc="-50">
                <a:latin typeface="Constantia"/>
                <a:cs typeface="Constantia"/>
              </a:rPr>
              <a:t>â</a:t>
            </a:r>
            <a:r>
              <a:rPr dirty="0" smtClean="0" sz="2400" spc="0">
                <a:latin typeface="Constantia"/>
                <a:cs typeface="Constantia"/>
              </a:rPr>
              <a:t>y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</a:t>
            </a:r>
            <a:r>
              <a:rPr dirty="0" smtClean="0" sz="2400" spc="-4">
                <a:latin typeface="Constantia"/>
                <a:cs typeface="Constantia"/>
              </a:rPr>
              <a:t>ự</a:t>
            </a:r>
            <a:r>
              <a:rPr dirty="0" smtClean="0" sz="2400" spc="0">
                <a:latin typeface="Constantia"/>
                <a:cs typeface="Constantia"/>
              </a:rPr>
              <a:t>ng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080105" y="3172797"/>
            <a:ext cx="332028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h</a:t>
            </a:r>
            <a:r>
              <a:rPr dirty="0" smtClean="0" baseline="3413" sz="3600" spc="-50">
                <a:latin typeface="Constantia"/>
                <a:cs typeface="Constantia"/>
              </a:rPr>
              <a:t>a</a:t>
            </a:r>
            <a:r>
              <a:rPr dirty="0" smtClean="0" baseline="3413" sz="3600" spc="0">
                <a:latin typeface="Constantia"/>
                <a:cs typeface="Constantia"/>
              </a:rPr>
              <a:t>y</a:t>
            </a:r>
            <a:r>
              <a:rPr dirty="0" smtClean="0" baseline="3413" sz="3600" spc="-13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các</a:t>
            </a:r>
            <a:r>
              <a:rPr dirty="0" smtClean="0" baseline="3413" sz="3600" spc="-4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họa</a:t>
            </a:r>
            <a:r>
              <a:rPr dirty="0" smtClean="0" baseline="3413" sz="3600" spc="-8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4">
                <a:latin typeface="Constantia"/>
                <a:cs typeface="Constantia"/>
              </a:rPr>
              <a:t>i</a:t>
            </a:r>
            <a:r>
              <a:rPr dirty="0" smtClean="0" baseline="3413" sz="3600" spc="0">
                <a:latin typeface="Constantia"/>
                <a:cs typeface="Constantia"/>
              </a:rPr>
              <a:t>ết</a:t>
            </a:r>
            <a:r>
              <a:rPr dirty="0" smtClean="0" baseline="3413" sz="3600" spc="-8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-25">
                <a:latin typeface="Constantia"/>
                <a:cs typeface="Constantia"/>
              </a:rPr>
              <a:t>r</a:t>
            </a:r>
            <a:r>
              <a:rPr dirty="0" smtClean="0" baseline="3413" sz="3600" spc="0">
                <a:latin typeface="Constantia"/>
                <a:cs typeface="Constantia"/>
              </a:rPr>
              <a:t>ang</a:t>
            </a:r>
            <a:r>
              <a:rPr dirty="0" smtClean="0" baseline="3413" sz="3600" spc="-25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4">
                <a:latin typeface="Constantia"/>
                <a:cs typeface="Constantia"/>
              </a:rPr>
              <a:t>r</a:t>
            </a:r>
            <a:r>
              <a:rPr dirty="0" smtClean="0" baseline="3413" sz="3600" spc="0">
                <a:latin typeface="Constantia"/>
                <a:cs typeface="Constantia"/>
              </a:rPr>
              <a:t>í.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082009" y="3705079"/>
            <a:ext cx="1932125" cy="346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80"/>
              </a:lnSpc>
              <a:spcBef>
                <a:spcPts val="134"/>
              </a:spcBef>
            </a:pPr>
            <a:r>
              <a:rPr dirty="0" smtClean="0" baseline="2275" sz="3600" spc="-64">
                <a:latin typeface="Constantia"/>
                <a:cs typeface="Constantia"/>
              </a:rPr>
              <a:t>w</a:t>
            </a:r>
            <a:r>
              <a:rPr dirty="0" smtClean="0" baseline="2275" sz="3600" spc="0">
                <a:latin typeface="Constantia"/>
                <a:cs typeface="Constantia"/>
              </a:rPr>
              <a:t>ebsi</a:t>
            </a:r>
            <a:r>
              <a:rPr dirty="0" smtClean="0" baseline="2275" sz="3600" spc="-34">
                <a:latin typeface="Constantia"/>
                <a:cs typeface="Constantia"/>
              </a:rPr>
              <a:t>t</a:t>
            </a:r>
            <a:r>
              <a:rPr dirty="0" smtClean="0" baseline="2275" sz="3600" spc="0">
                <a:latin typeface="Constantia"/>
                <a:cs typeface="Constantia"/>
              </a:rPr>
              <a:t>e</a:t>
            </a:r>
            <a:r>
              <a:rPr dirty="0" smtClean="0" baseline="2275" sz="3600" spc="-10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d</a:t>
            </a:r>
            <a:r>
              <a:rPr dirty="0" smtClean="0" baseline="2275" sz="3600" spc="-4">
                <a:latin typeface="Constantia"/>
                <a:cs typeface="Constantia"/>
              </a:rPr>
              <a:t>ầ</a:t>
            </a:r>
            <a:r>
              <a:rPr dirty="0" smtClean="0" baseline="2275" sz="3600" spc="0">
                <a:latin typeface="Constantia"/>
                <a:cs typeface="Constantia"/>
              </a:rPr>
              <a:t>n</a:t>
            </a:r>
            <a:r>
              <a:rPr dirty="0" smtClean="0" baseline="2275" sz="3600" spc="-29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đi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8245" y="3705079"/>
            <a:ext cx="3215486" cy="346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80"/>
              </a:lnSpc>
              <a:spcBef>
                <a:spcPts val="134"/>
              </a:spcBef>
            </a:pPr>
            <a:r>
              <a:rPr dirty="0" smtClean="0" baseline="2275" sz="3600" spc="-19">
                <a:latin typeface="Constantia"/>
                <a:cs typeface="Constantia"/>
              </a:rPr>
              <a:t>v</a:t>
            </a:r>
            <a:r>
              <a:rPr dirty="0" smtClean="0" baseline="2275" sz="3600" spc="0">
                <a:latin typeface="Constantia"/>
                <a:cs typeface="Constantia"/>
              </a:rPr>
              <a:t>ào</a:t>
            </a:r>
            <a:r>
              <a:rPr dirty="0" smtClean="0" baseline="2275" sz="3600" spc="-125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chuẩn</a:t>
            </a:r>
            <a:r>
              <a:rPr dirty="0" smtClean="0" baseline="2275" sz="3600" spc="-3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n</a:t>
            </a:r>
            <a:r>
              <a:rPr dirty="0" smtClean="0" baseline="2275" sz="3600" spc="-4">
                <a:latin typeface="Constantia"/>
                <a:cs typeface="Constantia"/>
              </a:rPr>
              <a:t>h</a:t>
            </a:r>
            <a:r>
              <a:rPr dirty="0" smtClean="0" baseline="2275" sz="3600" spc="0">
                <a:latin typeface="Constantia"/>
                <a:cs typeface="Constantia"/>
              </a:rPr>
              <a:t>ất</a:t>
            </a:r>
            <a:r>
              <a:rPr dirty="0" smtClean="0" baseline="2275" sz="3600" spc="-54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</a:t>
            </a:r>
            <a:r>
              <a:rPr dirty="0" smtClean="0" baseline="2415" sz="3600" spc="4">
                <a:latin typeface="Times New Roman"/>
                <a:cs typeface="Times New Roman"/>
              </a:rPr>
              <a:t>ị</a:t>
            </a:r>
            <a:r>
              <a:rPr dirty="0" smtClean="0" baseline="2275" sz="3600" spc="0">
                <a:latin typeface="Constantia"/>
                <a:cs typeface="Constantia"/>
              </a:rPr>
              <a:t>n</a:t>
            </a:r>
            <a:r>
              <a:rPr dirty="0" smtClean="0" baseline="2275" sz="3600" spc="-4">
                <a:latin typeface="Constantia"/>
                <a:cs typeface="Constantia"/>
              </a:rPr>
              <a:t>h</a:t>
            </a:r>
            <a:r>
              <a:rPr dirty="0" smtClean="0" baseline="2275" sz="3600" spc="0">
                <a:latin typeface="Constantia"/>
                <a:cs typeface="Constantia"/>
              </a:rPr>
              <a:t>:</a:t>
            </a:r>
            <a:r>
              <a:rPr dirty="0" smtClean="0" baseline="2275" sz="3600" spc="-5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sử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176324" y="4253964"/>
            <a:ext cx="7465104" cy="895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0">
                <a:latin typeface="Constantia"/>
                <a:cs typeface="Constantia"/>
              </a:rPr>
              <a:t>dụng</a:t>
            </a:r>
            <a:r>
              <a:rPr dirty="0" smtClean="0" baseline="2275" sz="3600" spc="-5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d</a:t>
            </a:r>
            <a:r>
              <a:rPr dirty="0" smtClean="0" baseline="2275" sz="3600" spc="-25">
                <a:latin typeface="Constantia"/>
                <a:cs typeface="Constantia"/>
              </a:rPr>
              <a:t>i</a:t>
            </a:r>
            <a:r>
              <a:rPr dirty="0" smtClean="0" baseline="2275" sz="3600" spc="0">
                <a:latin typeface="Constantia"/>
                <a:cs typeface="Constantia"/>
              </a:rPr>
              <a:t>v</a:t>
            </a:r>
            <a:r>
              <a:rPr dirty="0" smtClean="0" baseline="2275" sz="3600" spc="-54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để</a:t>
            </a:r>
            <a:r>
              <a:rPr dirty="0" smtClean="0" baseline="2415" sz="3600" spc="-29">
                <a:latin typeface="Times New Roman"/>
                <a:cs typeface="Times New Roman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th</a:t>
            </a:r>
            <a:r>
              <a:rPr dirty="0" smtClean="0" baseline="2275" sz="3600" spc="-44">
                <a:latin typeface="Constantia"/>
                <a:cs typeface="Constantia"/>
              </a:rPr>
              <a:t>a</a:t>
            </a:r>
            <a:r>
              <a:rPr dirty="0" smtClean="0" baseline="2275" sz="3600" spc="0">
                <a:latin typeface="Constantia"/>
                <a:cs typeface="Constantia"/>
              </a:rPr>
              <a:t>y</a:t>
            </a:r>
            <a:r>
              <a:rPr dirty="0" smtClean="0" baseline="2275" sz="3600" spc="-8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thế</a:t>
            </a:r>
            <a:r>
              <a:rPr dirty="0" smtClean="0" baseline="2275" sz="3600" spc="-8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table.</a:t>
            </a:r>
            <a:r>
              <a:rPr dirty="0" smtClean="0" baseline="2275" sz="3600" spc="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D</a:t>
            </a:r>
            <a:r>
              <a:rPr dirty="0" smtClean="0" baseline="2275" sz="3600" spc="-25">
                <a:latin typeface="Constantia"/>
                <a:cs typeface="Constantia"/>
              </a:rPr>
              <a:t>i</a:t>
            </a:r>
            <a:r>
              <a:rPr dirty="0" smtClean="0" baseline="2275" sz="3600" spc="0">
                <a:latin typeface="Constantia"/>
                <a:cs typeface="Constantia"/>
              </a:rPr>
              <a:t>v</a:t>
            </a:r>
            <a:r>
              <a:rPr dirty="0" smtClean="0" baseline="2275" sz="3600" spc="-125">
                <a:latin typeface="Constantia"/>
                <a:cs typeface="Constantia"/>
              </a:rPr>
              <a:t> </a:t>
            </a:r>
            <a:r>
              <a:rPr dirty="0" smtClean="0" baseline="2275" sz="3600" spc="-19">
                <a:latin typeface="Constantia"/>
                <a:cs typeface="Constantia"/>
              </a:rPr>
              <a:t>v</a:t>
            </a:r>
            <a:r>
              <a:rPr dirty="0" smtClean="0" baseline="2275" sz="3600" spc="0">
                <a:latin typeface="Constantia"/>
                <a:cs typeface="Constantia"/>
              </a:rPr>
              <a:t>à</a:t>
            </a:r>
            <a:r>
              <a:rPr dirty="0" smtClean="0" baseline="2275" sz="3600" spc="-5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CSS</a:t>
            </a:r>
            <a:r>
              <a:rPr dirty="0" smtClean="0" baseline="2275" sz="3600" spc="0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đã</a:t>
            </a:r>
            <a:r>
              <a:rPr dirty="0" smtClean="0" baseline="2415" sz="3600" spc="0">
                <a:latin typeface="Times New Roman"/>
                <a:cs typeface="Times New Roman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khắc</a:t>
            </a:r>
            <a:r>
              <a:rPr dirty="0" smtClean="0" baseline="2275" sz="3600" spc="-10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phục</a:t>
            </a:r>
            <a:r>
              <a:rPr dirty="0" smtClean="0" baseline="2275" sz="3600" spc="-59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đượ</a:t>
            </a:r>
            <a:r>
              <a:rPr dirty="0" smtClean="0" baseline="2275" sz="3600" spc="0">
                <a:latin typeface="Constantia"/>
                <a:cs typeface="Constantia"/>
              </a:rPr>
              <a:t>c</a:t>
            </a:r>
            <a:endParaRPr sz="2400">
              <a:latin typeface="Constantia"/>
              <a:cs typeface="Constantia"/>
            </a:endParaRPr>
          </a:p>
          <a:p>
            <a:pPr marL="12700" marR="48175">
              <a:lnSpc>
                <a:spcPct val="101725"/>
              </a:lnSpc>
              <a:spcBef>
                <a:spcPts val="1256"/>
              </a:spcBef>
            </a:pPr>
            <a:r>
              <a:rPr dirty="0" smtClean="0" sz="2400" spc="0">
                <a:latin typeface="Constantia"/>
                <a:cs typeface="Constantia"/>
              </a:rPr>
              <a:t>hạn</a:t>
            </a:r>
            <a:r>
              <a:rPr dirty="0" smtClean="0" sz="2400" spc="-10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chế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của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table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-25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o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-4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v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ệc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-9">
                <a:latin typeface="Constantia"/>
                <a:cs typeface="Constantia"/>
              </a:rPr>
              <a:t>x</a:t>
            </a:r>
            <a:r>
              <a:rPr dirty="0" smtClean="0" sz="2400" spc="-50">
                <a:latin typeface="Constantia"/>
                <a:cs typeface="Constantia"/>
              </a:rPr>
              <a:t>â</a:t>
            </a:r>
            <a:r>
              <a:rPr dirty="0" smtClean="0" sz="2400" spc="0">
                <a:latin typeface="Constantia"/>
                <a:cs typeface="Constantia"/>
              </a:rPr>
              <a:t>y</a:t>
            </a:r>
            <a:r>
              <a:rPr dirty="0" smtClean="0" sz="2400" spc="-13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dự</a:t>
            </a:r>
            <a:r>
              <a:rPr dirty="0" smtClean="0" sz="2400" spc="-9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-29">
                <a:latin typeface="Constantia"/>
                <a:cs typeface="Constantia"/>
              </a:rPr>
              <a:t> </a:t>
            </a:r>
            <a:r>
              <a:rPr dirty="0" smtClean="0" sz="2400" spc="-64">
                <a:latin typeface="Constantia"/>
                <a:cs typeface="Constantia"/>
              </a:rPr>
              <a:t>w</a:t>
            </a:r>
            <a:r>
              <a:rPr dirty="0" smtClean="0" sz="2400" spc="0">
                <a:latin typeface="Constantia"/>
                <a:cs typeface="Constantia"/>
              </a:rPr>
              <a:t>ebsi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45144" y="6504716"/>
            <a:ext cx="31411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060192" y="2183892"/>
            <a:ext cx="2566416" cy="58521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041904" y="2209800"/>
            <a:ext cx="2266188" cy="5989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124200" y="2209800"/>
            <a:ext cx="243840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124200" y="2209800"/>
            <a:ext cx="2438400" cy="457200"/>
          </a:xfrm>
          <a:custGeom>
            <a:avLst/>
            <a:gdLst/>
            <a:ahLst/>
            <a:cxnLst/>
            <a:rect l="l" t="t" r="r" b="b"/>
            <a:pathLst>
              <a:path w="2438400" h="457200">
                <a:moveTo>
                  <a:pt x="0" y="76200"/>
                </a:moveTo>
                <a:lnTo>
                  <a:pt x="11649" y="35727"/>
                </a:lnTo>
                <a:lnTo>
                  <a:pt x="41949" y="8131"/>
                </a:lnTo>
                <a:lnTo>
                  <a:pt x="76200" y="0"/>
                </a:lnTo>
                <a:lnTo>
                  <a:pt x="2362200" y="0"/>
                </a:lnTo>
                <a:lnTo>
                  <a:pt x="2402672" y="11649"/>
                </a:lnTo>
                <a:lnTo>
                  <a:pt x="2430268" y="41949"/>
                </a:lnTo>
                <a:lnTo>
                  <a:pt x="2438400" y="76200"/>
                </a:lnTo>
                <a:lnTo>
                  <a:pt x="2438400" y="381000"/>
                </a:lnTo>
                <a:lnTo>
                  <a:pt x="2426750" y="421472"/>
                </a:lnTo>
                <a:lnTo>
                  <a:pt x="2396450" y="449068"/>
                </a:lnTo>
                <a:lnTo>
                  <a:pt x="2362200" y="457200"/>
                </a:lnTo>
                <a:lnTo>
                  <a:pt x="76200" y="457200"/>
                </a:lnTo>
                <a:lnTo>
                  <a:pt x="35727" y="445550"/>
                </a:lnTo>
                <a:lnTo>
                  <a:pt x="8131" y="41525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060192" y="2717292"/>
            <a:ext cx="2566416" cy="58521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041904" y="2743200"/>
            <a:ext cx="2621280" cy="5989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124200" y="2743200"/>
            <a:ext cx="243840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124200" y="2743200"/>
            <a:ext cx="2438400" cy="457200"/>
          </a:xfrm>
          <a:custGeom>
            <a:avLst/>
            <a:gdLst/>
            <a:ahLst/>
            <a:cxnLst/>
            <a:rect l="l" t="t" r="r" b="b"/>
            <a:pathLst>
              <a:path w="2438400" h="457200">
                <a:moveTo>
                  <a:pt x="0" y="76200"/>
                </a:moveTo>
                <a:lnTo>
                  <a:pt x="11649" y="35727"/>
                </a:lnTo>
                <a:lnTo>
                  <a:pt x="41949" y="8131"/>
                </a:lnTo>
                <a:lnTo>
                  <a:pt x="76200" y="0"/>
                </a:lnTo>
                <a:lnTo>
                  <a:pt x="2362200" y="0"/>
                </a:lnTo>
                <a:lnTo>
                  <a:pt x="2402672" y="11649"/>
                </a:lnTo>
                <a:lnTo>
                  <a:pt x="2430268" y="41949"/>
                </a:lnTo>
                <a:lnTo>
                  <a:pt x="2438400" y="76200"/>
                </a:lnTo>
                <a:lnTo>
                  <a:pt x="2438400" y="381000"/>
                </a:lnTo>
                <a:lnTo>
                  <a:pt x="2426750" y="421472"/>
                </a:lnTo>
                <a:lnTo>
                  <a:pt x="2396450" y="449068"/>
                </a:lnTo>
                <a:lnTo>
                  <a:pt x="2362200" y="457200"/>
                </a:lnTo>
                <a:lnTo>
                  <a:pt x="76200" y="457200"/>
                </a:lnTo>
                <a:lnTo>
                  <a:pt x="35727" y="445550"/>
                </a:lnTo>
                <a:lnTo>
                  <a:pt x="8131" y="41525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060192" y="3250691"/>
            <a:ext cx="2566416" cy="58521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041904" y="3276600"/>
            <a:ext cx="1845564" cy="5989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124200" y="3276600"/>
            <a:ext cx="2438400" cy="4572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3124200" y="3276600"/>
            <a:ext cx="2438400" cy="457200"/>
          </a:xfrm>
          <a:custGeom>
            <a:avLst/>
            <a:gdLst/>
            <a:ahLst/>
            <a:cxnLst/>
            <a:rect l="l" t="t" r="r" b="b"/>
            <a:pathLst>
              <a:path w="2438400" h="457200">
                <a:moveTo>
                  <a:pt x="0" y="76200"/>
                </a:moveTo>
                <a:lnTo>
                  <a:pt x="11649" y="35727"/>
                </a:lnTo>
                <a:lnTo>
                  <a:pt x="41949" y="8131"/>
                </a:lnTo>
                <a:lnTo>
                  <a:pt x="76200" y="0"/>
                </a:lnTo>
                <a:lnTo>
                  <a:pt x="2362200" y="0"/>
                </a:lnTo>
                <a:lnTo>
                  <a:pt x="2402672" y="11649"/>
                </a:lnTo>
                <a:lnTo>
                  <a:pt x="2430268" y="41949"/>
                </a:lnTo>
                <a:lnTo>
                  <a:pt x="2438400" y="76200"/>
                </a:lnTo>
                <a:lnTo>
                  <a:pt x="2438400" y="381000"/>
                </a:lnTo>
                <a:lnTo>
                  <a:pt x="2426750" y="421472"/>
                </a:lnTo>
                <a:lnTo>
                  <a:pt x="2396450" y="449068"/>
                </a:lnTo>
                <a:lnTo>
                  <a:pt x="2362200" y="457200"/>
                </a:lnTo>
                <a:lnTo>
                  <a:pt x="76200" y="457200"/>
                </a:lnTo>
                <a:lnTo>
                  <a:pt x="35727" y="445550"/>
                </a:lnTo>
                <a:lnTo>
                  <a:pt x="8131" y="415250"/>
                </a:lnTo>
                <a:lnTo>
                  <a:pt x="0" y="381000"/>
                </a:lnTo>
                <a:lnTo>
                  <a:pt x="0" y="76200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827020" y="4236720"/>
            <a:ext cx="2918460" cy="226161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895600" y="4267200"/>
            <a:ext cx="2781300" cy="2124075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2895600" y="4267200"/>
            <a:ext cx="2781300" cy="2124075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2890774" y="4262437"/>
            <a:ext cx="2790825" cy="2133600"/>
          </a:xfrm>
          <a:custGeom>
            <a:avLst/>
            <a:gdLst/>
            <a:ahLst/>
            <a:cxnLst/>
            <a:rect l="l" t="t" r="r" b="b"/>
            <a:pathLst>
              <a:path w="2790825" h="2133600">
                <a:moveTo>
                  <a:pt x="0" y="2133600"/>
                </a:moveTo>
                <a:lnTo>
                  <a:pt x="2790825" y="2133600"/>
                </a:lnTo>
                <a:lnTo>
                  <a:pt x="2790825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5711063" y="4272788"/>
            <a:ext cx="757047" cy="614552"/>
          </a:xfrm>
          <a:custGeom>
            <a:avLst/>
            <a:gdLst/>
            <a:ahLst/>
            <a:cxnLst/>
            <a:rect l="l" t="t" r="r" b="b"/>
            <a:pathLst>
              <a:path w="757047" h="614552">
                <a:moveTo>
                  <a:pt x="750188" y="0"/>
                </a:moveTo>
                <a:lnTo>
                  <a:pt x="733965" y="11935"/>
                </a:lnTo>
                <a:lnTo>
                  <a:pt x="746289" y="10106"/>
                </a:lnTo>
                <a:lnTo>
                  <a:pt x="757047" y="8509"/>
                </a:lnTo>
                <a:lnTo>
                  <a:pt x="750188" y="0"/>
                </a:lnTo>
                <a:close/>
              </a:path>
              <a:path w="757047" h="614552">
                <a:moveTo>
                  <a:pt x="662559" y="16129"/>
                </a:moveTo>
                <a:lnTo>
                  <a:pt x="663066" y="19557"/>
                </a:lnTo>
                <a:lnTo>
                  <a:pt x="666369" y="21970"/>
                </a:lnTo>
                <a:lnTo>
                  <a:pt x="669798" y="21462"/>
                </a:lnTo>
                <a:lnTo>
                  <a:pt x="733965" y="11935"/>
                </a:lnTo>
                <a:lnTo>
                  <a:pt x="750188" y="0"/>
                </a:lnTo>
                <a:lnTo>
                  <a:pt x="757047" y="8509"/>
                </a:lnTo>
                <a:lnTo>
                  <a:pt x="752221" y="-2667"/>
                </a:lnTo>
                <a:lnTo>
                  <a:pt x="757047" y="8509"/>
                </a:lnTo>
                <a:lnTo>
                  <a:pt x="760095" y="7238"/>
                </a:lnTo>
                <a:lnTo>
                  <a:pt x="765937" y="-5587"/>
                </a:lnTo>
                <a:lnTo>
                  <a:pt x="667892" y="8889"/>
                </a:lnTo>
                <a:lnTo>
                  <a:pt x="664463" y="9398"/>
                </a:lnTo>
                <a:lnTo>
                  <a:pt x="662051" y="12573"/>
                </a:lnTo>
                <a:lnTo>
                  <a:pt x="662559" y="16129"/>
                </a:lnTo>
                <a:close/>
              </a:path>
              <a:path w="757047" h="614552">
                <a:moveTo>
                  <a:pt x="741727" y="21931"/>
                </a:moveTo>
                <a:lnTo>
                  <a:pt x="718438" y="82295"/>
                </a:lnTo>
                <a:lnTo>
                  <a:pt x="717169" y="85598"/>
                </a:lnTo>
                <a:lnTo>
                  <a:pt x="718820" y="89281"/>
                </a:lnTo>
                <a:lnTo>
                  <a:pt x="722122" y="90550"/>
                </a:lnTo>
                <a:lnTo>
                  <a:pt x="725424" y="91820"/>
                </a:lnTo>
                <a:lnTo>
                  <a:pt x="729107" y="90169"/>
                </a:lnTo>
                <a:lnTo>
                  <a:pt x="730250" y="86868"/>
                </a:lnTo>
                <a:lnTo>
                  <a:pt x="765937" y="-5587"/>
                </a:lnTo>
                <a:lnTo>
                  <a:pt x="760095" y="7238"/>
                </a:lnTo>
                <a:lnTo>
                  <a:pt x="757047" y="8509"/>
                </a:lnTo>
                <a:lnTo>
                  <a:pt x="746289" y="10106"/>
                </a:lnTo>
                <a:lnTo>
                  <a:pt x="733965" y="11935"/>
                </a:lnTo>
                <a:lnTo>
                  <a:pt x="0" y="599059"/>
                </a:lnTo>
                <a:lnTo>
                  <a:pt x="7874" y="608964"/>
                </a:lnTo>
                <a:lnTo>
                  <a:pt x="741727" y="21931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492240" y="3686555"/>
            <a:ext cx="2537460" cy="1150620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00" y="191069"/>
            <a:ext cx="274910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ú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pháp</a:t>
            </a: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47879"/>
            <a:ext cx="3004004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Gồm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3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thành</a:t>
            </a:r>
            <a:r>
              <a:rPr dirty="0" smtClean="0" baseline="3150" sz="3900" spc="-8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25800" y="2330861"/>
            <a:ext cx="187454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4">
                <a:latin typeface="Constantia"/>
                <a:cs typeface="Constantia"/>
              </a:rPr>
              <a:t>B</a:t>
            </a:r>
            <a:r>
              <a:rPr dirty="0" smtClean="0" baseline="3034" sz="2700" spc="0">
                <a:latin typeface="Constantia"/>
                <a:cs typeface="Constantia"/>
              </a:rPr>
              <a:t>ộ</a:t>
            </a:r>
            <a:r>
              <a:rPr dirty="0" smtClean="0" baseline="3034" sz="2700" spc="-8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chọn</a:t>
            </a:r>
            <a:r>
              <a:rPr dirty="0" smtClean="0" baseline="3034" sz="2700" spc="-3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(</a:t>
            </a:r>
            <a:r>
              <a:rPr dirty="0" smtClean="0" baseline="3034" sz="2700" spc="-9">
                <a:latin typeface="Constantia"/>
                <a:cs typeface="Constantia"/>
              </a:rPr>
              <a:t>S</a:t>
            </a:r>
            <a:r>
              <a:rPr dirty="0" smtClean="0" baseline="3034" sz="2700" spc="0">
                <a:latin typeface="Constantia"/>
                <a:cs typeface="Constantia"/>
              </a:rPr>
              <a:t>elec</a:t>
            </a:r>
            <a:r>
              <a:rPr dirty="0" smtClean="0" baseline="3034" sz="2700" spc="-25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or)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25800" y="2864261"/>
            <a:ext cx="223024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Thu</a:t>
            </a:r>
            <a:r>
              <a:rPr dirty="0" smtClean="0" baseline="3034" sz="2700" spc="-4">
                <a:latin typeface="Constantia"/>
                <a:cs typeface="Constantia"/>
              </a:rPr>
              <a:t>ộ</a:t>
            </a:r>
            <a:r>
              <a:rPr dirty="0" smtClean="0" baseline="3034" sz="2700" spc="0">
                <a:latin typeface="Constantia"/>
                <a:cs typeface="Constantia"/>
              </a:rPr>
              <a:t>c</a:t>
            </a:r>
            <a:r>
              <a:rPr dirty="0" smtClean="0" baseline="3034" sz="2700" spc="-6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tí</a:t>
            </a:r>
            <a:r>
              <a:rPr dirty="0" smtClean="0" baseline="3034" sz="2700" spc="-9"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latin typeface="Constantia"/>
                <a:cs typeface="Constantia"/>
              </a:rPr>
              <a:t>h</a:t>
            </a:r>
            <a:r>
              <a:rPr dirty="0" smtClean="0" baseline="3034" sz="2700" spc="-1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(P</a:t>
            </a:r>
            <a:r>
              <a:rPr dirty="0" smtClean="0" baseline="3034" sz="2700" spc="-1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ope</a:t>
            </a:r>
            <a:r>
              <a:rPr dirty="0" smtClean="0" baseline="3034" sz="2700" spc="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ty)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25800" y="3397661"/>
            <a:ext cx="145437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G</a:t>
            </a:r>
            <a:r>
              <a:rPr dirty="0" smtClean="0" baseline="3034" sz="2700" spc="-4">
                <a:latin typeface="Constantia"/>
                <a:cs typeface="Constantia"/>
              </a:rPr>
              <a:t>i</a:t>
            </a:r>
            <a:r>
              <a:rPr dirty="0" smtClean="0" baseline="3034" sz="2700" spc="0">
                <a:latin typeface="Constantia"/>
                <a:cs typeface="Constantia"/>
              </a:rPr>
              <a:t>á</a:t>
            </a:r>
            <a:r>
              <a:rPr dirty="0" smtClean="0" baseline="3034" sz="2700" spc="-5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ị</a:t>
            </a:r>
            <a:r>
              <a:rPr dirty="0" smtClean="0" baseline="3034" sz="2700" spc="0">
                <a:latin typeface="Constantia"/>
                <a:cs typeface="Constantia"/>
              </a:rPr>
              <a:t> </a:t>
            </a:r>
            <a:r>
              <a:rPr dirty="0" smtClean="0" baseline="3034" sz="2700" spc="-4">
                <a:latin typeface="Constantia"/>
                <a:cs typeface="Constantia"/>
              </a:rPr>
              <a:t>(</a:t>
            </a:r>
            <a:r>
              <a:rPr dirty="0" smtClean="0" baseline="3034" sz="2700" spc="-114">
                <a:latin typeface="Constantia"/>
                <a:cs typeface="Constantia"/>
              </a:rPr>
              <a:t>V</a:t>
            </a:r>
            <a:r>
              <a:rPr dirty="0" smtClean="0" baseline="3034" sz="2700" spc="0">
                <a:latin typeface="Constantia"/>
                <a:cs typeface="Constantia"/>
              </a:rPr>
              <a:t>al</a:t>
            </a:r>
            <a:r>
              <a:rPr dirty="0" smtClean="0" baseline="3034" sz="2700" spc="-4">
                <a:latin typeface="Constantia"/>
                <a:cs typeface="Constantia"/>
              </a:rPr>
              <a:t>u</a:t>
            </a:r>
            <a:r>
              <a:rPr dirty="0" smtClean="0" baseline="3034" sz="2700" spc="0">
                <a:latin typeface="Constantia"/>
                <a:cs typeface="Constantia"/>
              </a:rPr>
              <a:t>e)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80961" y="3809395"/>
            <a:ext cx="2124405" cy="802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9">
                <a:solidFill>
                  <a:srgbClr val="FFFFFF"/>
                </a:solidFill>
                <a:latin typeface="Constantia"/>
                <a:cs typeface="Constantia"/>
              </a:rPr>
              <a:t>D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ấu</a:t>
            </a:r>
            <a:r>
              <a:rPr dirty="0" smtClean="0" baseline="3034" sz="2700" spc="-6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chấm</a:t>
            </a:r>
            <a:r>
              <a:rPr dirty="0" smtClean="0" baseline="3034" sz="2700" spc="-5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ph</a:t>
            </a:r>
            <a:r>
              <a:rPr dirty="0" smtClean="0" baseline="3034" sz="2700" spc="-34">
                <a:solidFill>
                  <a:srgbClr val="FFFFFF"/>
                </a:solidFill>
                <a:latin typeface="Constantia"/>
                <a:cs typeface="Constantia"/>
              </a:rPr>
              <a:t>ẩ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2700" spc="-8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dù</a:t>
            </a:r>
            <a:r>
              <a:rPr dirty="0" smtClean="0" baseline="3034" sz="2700" spc="-9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  <a:p>
            <a:pPr marL="76607" marR="85674" algn="ctr">
              <a:lnSpc>
                <a:spcPts val="2170"/>
              </a:lnSpc>
              <a:spcBef>
                <a:spcPts val="11"/>
              </a:spcBef>
            </a:pPr>
            <a:r>
              <a:rPr dirty="0" smtClean="0" baseline="1610" sz="2700" spc="0">
                <a:solidFill>
                  <a:srgbClr val="FFFFFF"/>
                </a:solidFill>
                <a:latin typeface="Times New Roman"/>
                <a:cs typeface="Times New Roman"/>
              </a:rPr>
              <a:t>để</a:t>
            </a:r>
            <a:r>
              <a:rPr dirty="0" smtClean="0" baseline="1610" sz="2700" spc="-25">
                <a:solidFill>
                  <a:srgbClr val="FFFFFF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phân</a:t>
            </a:r>
            <a:r>
              <a:rPr dirty="0" smtClean="0" baseline="1517" sz="2700" spc="-6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cách</a:t>
            </a:r>
            <a:r>
              <a:rPr dirty="0" smtClean="0" baseline="1517" sz="2700" spc="-6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thu</a:t>
            </a:r>
            <a:r>
              <a:rPr dirty="0" smtClean="0" baseline="1517" sz="2700" spc="-4">
                <a:solidFill>
                  <a:srgbClr val="FFFFFF"/>
                </a:solidFill>
                <a:latin typeface="Constantia"/>
                <a:cs typeface="Constantia"/>
              </a:rPr>
              <a:t>ộ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c</a:t>
            </a:r>
            <a:endParaRPr sz="1800">
              <a:latin typeface="Constantia"/>
              <a:cs typeface="Constantia"/>
            </a:endParaRPr>
          </a:p>
          <a:p>
            <a:pPr marL="819530" marR="835398" algn="ctr">
              <a:lnSpc>
                <a:spcPts val="2150"/>
              </a:lnSpc>
            </a:pP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tí</a:t>
            </a:r>
            <a:r>
              <a:rPr dirty="0" smtClean="0" baseline="1517" sz="2700" spc="-9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825954"/>
            <a:ext cx="1539533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54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ú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pháp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32012" y="6504716"/>
            <a:ext cx="22949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12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2890774" y="4262437"/>
            <a:ext cx="2790825" cy="213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object 26"/>
          <p:cNvSpPr txBox="1"/>
          <p:nvPr/>
        </p:nvSpPr>
        <p:spPr>
          <a:xfrm>
            <a:off x="685800" y="1904998"/>
            <a:ext cx="5871282" cy="49530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46990">
              <a:lnSpc>
                <a:spcPts val="900"/>
              </a:lnSpc>
              <a:spcBef>
                <a:spcPts val="31"/>
              </a:spcBef>
            </a:pPr>
            <a:endParaRPr sz="900"/>
          </a:p>
          <a:p>
            <a:pPr marL="320344" marR="46990">
              <a:lnSpc>
                <a:spcPct val="101725"/>
              </a:lnSpc>
            </a:pPr>
            <a:r>
              <a:rPr dirty="0" smtClean="0" sz="1800" spc="-29" b="1">
                <a:latin typeface="Constantia"/>
                <a:cs typeface="Constantia"/>
              </a:rPr>
              <a:t>N</a:t>
            </a:r>
            <a:r>
              <a:rPr dirty="0" smtClean="0" sz="1800" spc="0" b="1">
                <a:latin typeface="Constantia"/>
                <a:cs typeface="Constantia"/>
              </a:rPr>
              <a:t>guồn</a:t>
            </a:r>
            <a:r>
              <a:rPr dirty="0" smtClean="0" sz="1800" spc="-59" b="1">
                <a:latin typeface="Constantia"/>
                <a:cs typeface="Constantia"/>
              </a:rPr>
              <a:t> </a:t>
            </a:r>
            <a:r>
              <a:rPr dirty="0" smtClean="0" sz="1800" spc="-4" b="1">
                <a:latin typeface="Constantia"/>
                <a:cs typeface="Constantia"/>
              </a:rPr>
              <a:t>t</a:t>
            </a:r>
            <a:r>
              <a:rPr dirty="0" smtClean="0" sz="1800" spc="0" b="1">
                <a:latin typeface="Constantia"/>
                <a:cs typeface="Constantia"/>
              </a:rPr>
              <a:t>ham</a:t>
            </a:r>
            <a:r>
              <a:rPr dirty="0" smtClean="0" sz="1800" spc="-19" b="1">
                <a:latin typeface="Constantia"/>
                <a:cs typeface="Constantia"/>
              </a:rPr>
              <a:t> </a:t>
            </a:r>
            <a:r>
              <a:rPr dirty="0" smtClean="0" sz="1800" spc="-4" b="1">
                <a:latin typeface="Constantia"/>
                <a:cs typeface="Constantia"/>
              </a:rPr>
              <a:t>k</a:t>
            </a:r>
            <a:r>
              <a:rPr dirty="0" smtClean="0" sz="1800" spc="0" b="1">
                <a:latin typeface="Constantia"/>
                <a:cs typeface="Constantia"/>
              </a:rPr>
              <a:t>hảo</a:t>
            </a:r>
            <a:endParaRPr sz="1800">
              <a:latin typeface="Constantia"/>
              <a:cs typeface="Constantia"/>
            </a:endParaRPr>
          </a:p>
          <a:p>
            <a:pPr marL="320344">
              <a:lnSpc>
                <a:spcPts val="2160"/>
              </a:lnSpc>
              <a:spcBef>
                <a:spcPts val="108"/>
              </a:spcBef>
            </a:pPr>
            <a:r>
              <a:rPr dirty="0" smtClean="0" baseline="1517" sz="2700" spc="4" b="1">
                <a:latin typeface="Constantia"/>
                <a:cs typeface="Constantia"/>
                <a:hlinkClick r:id="rId18"/>
              </a:rPr>
              <a:t>h</a:t>
            </a:r>
            <a:r>
              <a:rPr dirty="0" smtClean="0" baseline="1517" sz="2700" spc="-29" b="1">
                <a:latin typeface="Constantia"/>
                <a:cs typeface="Constantia"/>
                <a:hlinkClick r:id="rId18"/>
              </a:rPr>
              <a:t>t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t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p:/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/</a:t>
            </a:r>
            <a:r>
              <a:rPr dirty="0" smtClean="0" baseline="1517" sz="2700" spc="29" b="1">
                <a:latin typeface="Constantia"/>
                <a:cs typeface="Constantia"/>
                <a:hlinkClick r:id="rId18"/>
              </a:rPr>
              <a:t>w</a:t>
            </a:r>
            <a:r>
              <a:rPr dirty="0" smtClean="0" baseline="1517" sz="2700" spc="29" b="1">
                <a:latin typeface="Constantia"/>
                <a:cs typeface="Constantia"/>
                <a:hlinkClick r:id="rId18"/>
              </a:rPr>
              <a:t>w</a:t>
            </a:r>
            <a:r>
              <a:rPr dirty="0" smtClean="0" baseline="1517" sz="2700" spc="-184" b="1">
                <a:latin typeface="Constantia"/>
                <a:cs typeface="Constantia"/>
                <a:hlinkClick r:id="rId18"/>
              </a:rPr>
              <a:t>w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.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s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ubcid</a:t>
            </a:r>
            <a:r>
              <a:rPr dirty="0" smtClean="0" baseline="1517" sz="2700" spc="4" b="1">
                <a:latin typeface="Constantia"/>
                <a:cs typeface="Constantia"/>
                <a:hlinkClick r:id="rId18"/>
              </a:rPr>
              <a:t>e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.</a:t>
            </a:r>
            <a:r>
              <a:rPr dirty="0" smtClean="0" baseline="1517" sz="2700" spc="-29" b="1">
                <a:latin typeface="Constantia"/>
                <a:cs typeface="Constantia"/>
                <a:hlinkClick r:id="rId18"/>
              </a:rPr>
              <a:t>c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om</a:t>
            </a:r>
            <a:r>
              <a:rPr dirty="0" smtClean="0" baseline="1517" sz="2700" spc="-9" b="1">
                <a:latin typeface="Constantia"/>
                <a:cs typeface="Constantia"/>
                <a:hlinkClick r:id="rId18"/>
              </a:rPr>
              <a:t>/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a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r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t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i</a:t>
            </a:r>
            <a:r>
              <a:rPr dirty="0" smtClean="0" baseline="1517" sz="2700" spc="4" b="1">
                <a:latin typeface="Constantia"/>
                <a:cs typeface="Constantia"/>
                <a:hlinkClick r:id="rId18"/>
              </a:rPr>
              <a:t>c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le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s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/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c</a:t>
            </a:r>
            <a:r>
              <a:rPr dirty="0" smtClean="0" baseline="1517" sz="2700" spc="-19" b="1">
                <a:latin typeface="Constantia"/>
                <a:cs typeface="Constantia"/>
                <a:hlinkClick r:id="rId18"/>
              </a:rPr>
              <a:t>r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ea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t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in</a:t>
            </a:r>
            <a:r>
              <a:rPr dirty="0" smtClean="0" baseline="1517" sz="2700" spc="19" b="1">
                <a:latin typeface="Constantia"/>
                <a:cs typeface="Constantia"/>
                <a:hlinkClick r:id="rId18"/>
              </a:rPr>
              <a:t>g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-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a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-</a:t>
            </a:r>
            <a:r>
              <a:rPr dirty="0" smtClean="0" baseline="1517" sz="2700" spc="4" b="1">
                <a:latin typeface="Constantia"/>
                <a:cs typeface="Constantia"/>
                <a:hlinkClick r:id="rId18"/>
              </a:rPr>
              <a:t>cs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s</a:t>
            </a:r>
            <a:r>
              <a:rPr dirty="0" smtClean="0" baseline="1517" sz="2700" spc="-4" b="1">
                <a:latin typeface="Constantia"/>
                <a:cs typeface="Constantia"/>
                <a:hlinkClick r:id="rId18"/>
              </a:rPr>
              <a:t>-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l</a:t>
            </a:r>
            <a:r>
              <a:rPr dirty="0" smtClean="0" baseline="1517" sz="2700" spc="-29" b="1">
                <a:latin typeface="Constantia"/>
                <a:cs typeface="Constantia"/>
                <a:hlinkClick r:id="rId18"/>
              </a:rPr>
              <a:t>a</a:t>
            </a:r>
            <a:r>
              <a:rPr dirty="0" smtClean="0" baseline="1517" sz="2700" spc="0" b="1">
                <a:latin typeface="Constantia"/>
                <a:cs typeface="Constantia"/>
                <a:hlinkClick r:id="rId18"/>
              </a:rPr>
              <a:t>y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375148" y="2225040"/>
            <a:ext cx="387096" cy="51358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454396" y="2225040"/>
            <a:ext cx="429768" cy="51358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576316" y="2225040"/>
            <a:ext cx="387096" cy="51358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62584" y="2225040"/>
            <a:ext cx="5420868" cy="51358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975604" y="2225040"/>
            <a:ext cx="387096" cy="5135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054852" y="2225040"/>
            <a:ext cx="981455" cy="5135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728459" y="2225040"/>
            <a:ext cx="387096" cy="5135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807708" y="2225040"/>
            <a:ext cx="835151" cy="51358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335011" y="2225040"/>
            <a:ext cx="388620" cy="51358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415783" y="2225040"/>
            <a:ext cx="1175003" cy="513588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282940" y="2225040"/>
            <a:ext cx="362711" cy="51358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685800" y="1904998"/>
            <a:ext cx="5791200" cy="49911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47237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1: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bố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179390" y="191069"/>
            <a:ext cx="95077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ụ</a:t>
            </a:r>
            <a:r>
              <a:rPr dirty="0" smtClean="0" baseline="3034" sz="5400" spc="-3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,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41339" y="191069"/>
            <a:ext cx="204119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5" b="1" i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hác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họa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4424064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154">
                <a:latin typeface="Constantia"/>
                <a:cs typeface="Constantia"/>
              </a:rPr>
              <a:t>T</a:t>
            </a:r>
            <a:r>
              <a:rPr dirty="0" smtClean="0" baseline="3150" sz="3900" spc="-50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ang</a:t>
            </a:r>
            <a:r>
              <a:rPr dirty="0" smtClean="0" baseline="3150" sz="3900" spc="-44">
                <a:latin typeface="Constantia"/>
                <a:cs typeface="Constantia"/>
              </a:rPr>
              <a:t> </a:t>
            </a:r>
            <a:r>
              <a:rPr dirty="0" smtClean="0" baseline="3150" sz="3900" spc="-54">
                <a:latin typeface="Constantia"/>
                <a:cs typeface="Constantia"/>
              </a:rPr>
              <a:t>w</a:t>
            </a:r>
            <a:r>
              <a:rPr dirty="0" smtClean="0" baseline="3150" sz="3900" spc="0">
                <a:latin typeface="Constantia"/>
                <a:cs typeface="Constantia"/>
              </a:rPr>
              <a:t>eb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demo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cần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thiết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-59">
                <a:latin typeface="Constantia"/>
                <a:cs typeface="Constantia"/>
              </a:rPr>
              <a:t>k</a:t>
            </a:r>
            <a:r>
              <a:rPr dirty="0" smtClean="0" baseline="3150" sz="3900" spc="0">
                <a:latin typeface="Constantia"/>
                <a:cs typeface="Constantia"/>
              </a:rPr>
              <a:t>ế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491630" y="2330861"/>
            <a:ext cx="198293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onstantia"/>
                <a:cs typeface="Constantia"/>
              </a:rPr>
              <a:t>ou</a:t>
            </a:r>
            <a:r>
              <a:rPr dirty="0" smtClean="0" baseline="3034" sz="2700" spc="-4" b="1">
                <a:latin typeface="Constantia"/>
                <a:cs typeface="Constantia"/>
              </a:rPr>
              <a:t>t</a:t>
            </a:r>
            <a:r>
              <a:rPr dirty="0" smtClean="0" baseline="3034" sz="2700" spc="-4" b="1">
                <a:latin typeface="Constantia"/>
                <a:cs typeface="Constantia"/>
              </a:rPr>
              <a:t>-</a:t>
            </a:r>
            <a:r>
              <a:rPr dirty="0" smtClean="0" baseline="3034" sz="2700" spc="0" b="1">
                <a:latin typeface="Constantia"/>
                <a:cs typeface="Constantia"/>
              </a:rPr>
              <a:t>f</a:t>
            </a:r>
            <a:r>
              <a:rPr dirty="0" smtClean="0" baseline="3034" sz="2700" spc="-25" b="1">
                <a:latin typeface="Constantia"/>
                <a:cs typeface="Constantia"/>
              </a:rPr>
              <a:t>r</a:t>
            </a:r>
            <a:r>
              <a:rPr dirty="0" smtClean="0" baseline="3034" sz="2700" spc="0" b="1">
                <a:latin typeface="Constantia"/>
                <a:cs typeface="Constantia"/>
              </a:rPr>
              <a:t>om</a:t>
            </a:r>
            <a:r>
              <a:rPr dirty="0" smtClean="0" baseline="3034" sz="2700" spc="4" b="1">
                <a:latin typeface="Constantia"/>
                <a:cs typeface="Constantia"/>
              </a:rPr>
              <a:t>-</a:t>
            </a:r>
            <a:r>
              <a:rPr dirty="0" smtClean="0" baseline="3034" sz="2700" spc="-4" b="1">
                <a:latin typeface="Constantia"/>
                <a:cs typeface="Constantia"/>
              </a:rPr>
              <a:t>s</a:t>
            </a:r>
            <a:r>
              <a:rPr dirty="0" smtClean="0" baseline="3034" sz="2700" spc="14" b="1">
                <a:latin typeface="Constantia"/>
                <a:cs typeface="Constantia"/>
              </a:rPr>
              <a:t>c</a:t>
            </a:r>
            <a:r>
              <a:rPr dirty="0" smtClean="0" baseline="3034" sz="2700" spc="-39" b="1">
                <a:latin typeface="Constantia"/>
                <a:cs typeface="Constantia"/>
              </a:rPr>
              <a:t>r</a:t>
            </a:r>
            <a:r>
              <a:rPr dirty="0" smtClean="0" baseline="3034" sz="2700" spc="0" b="1">
                <a:latin typeface="Constantia"/>
                <a:cs typeface="Constantia"/>
              </a:rPr>
              <a:t>a</a:t>
            </a:r>
            <a:r>
              <a:rPr dirty="0" smtClean="0" baseline="3034" sz="2700" spc="-34" b="1">
                <a:latin typeface="Constantia"/>
                <a:cs typeface="Constantia"/>
              </a:rPr>
              <a:t>t</a:t>
            </a:r>
            <a:r>
              <a:rPr dirty="0" smtClean="0" baseline="3034" sz="2700" spc="0" b="1">
                <a:latin typeface="Constantia"/>
                <a:cs typeface="Constantia"/>
              </a:rPr>
              <a:t>c</a:t>
            </a:r>
            <a:r>
              <a:rPr dirty="0" smtClean="0" baseline="3034" sz="2700" spc="9" b="1">
                <a:latin typeface="Constantia"/>
                <a:cs typeface="Constantia"/>
              </a:rPr>
              <a:t>h</a:t>
            </a:r>
            <a:r>
              <a:rPr dirty="0" smtClean="0" baseline="3034" sz="2700" spc="0" b="1">
                <a:latin typeface="Constantia"/>
                <a:cs typeface="Constantia"/>
              </a:rPr>
              <a:t>/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14664" y="6504716"/>
            <a:ext cx="34466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981200" y="1981200"/>
            <a:ext cx="5216525" cy="4495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568566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1: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bố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ụ</a:t>
            </a:r>
            <a:r>
              <a:rPr dirty="0" smtClean="0" baseline="3034" sz="5400" spc="-3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,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141339" y="191069"/>
            <a:ext cx="112405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5" b="1" i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hác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76566" y="191069"/>
            <a:ext cx="90596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họa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5369889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Bố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cục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của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4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ang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-54">
                <a:latin typeface="Constantia"/>
                <a:cs typeface="Constantia"/>
              </a:rPr>
              <a:t>w</a:t>
            </a:r>
            <a:r>
              <a:rPr dirty="0" smtClean="0" baseline="3150" sz="3900" spc="0">
                <a:latin typeface="Constantia"/>
                <a:cs typeface="Constantia"/>
              </a:rPr>
              <a:t>eb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theo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57336" y="6504716"/>
            <a:ext cx="30171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00" y="191069"/>
            <a:ext cx="773803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1: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bố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ụ</a:t>
            </a:r>
            <a:r>
              <a:rPr dirty="0" smtClean="0" baseline="3034" sz="5400" spc="-3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,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5" b="1" i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hác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họa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368017"/>
            <a:ext cx="3957789" cy="3069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60"/>
              </a:lnSpc>
              <a:spcBef>
                <a:spcPts val="118"/>
              </a:spcBef>
            </a:pPr>
            <a:r>
              <a:rPr dirty="0" smtClean="0" baseline="2710" sz="30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710" sz="3075" spc="-196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Các</a:t>
            </a:r>
            <a:r>
              <a:rPr dirty="0" smtClean="0" baseline="2482" sz="3300" spc="-109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thà</a:t>
            </a:r>
            <a:r>
              <a:rPr dirty="0" smtClean="0" baseline="2482" sz="3300" spc="9">
                <a:latin typeface="Constantia"/>
                <a:cs typeface="Constantia"/>
              </a:rPr>
              <a:t>n</a:t>
            </a:r>
            <a:r>
              <a:rPr dirty="0" smtClean="0" baseline="2482" sz="3300" spc="0">
                <a:latin typeface="Constantia"/>
                <a:cs typeface="Constantia"/>
              </a:rPr>
              <a:t>h</a:t>
            </a:r>
            <a:r>
              <a:rPr dirty="0" smtClean="0" baseline="2482" sz="3300" spc="-126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p</a:t>
            </a:r>
            <a:r>
              <a:rPr dirty="0" smtClean="0" baseline="2482" sz="3300" spc="-4">
                <a:latin typeface="Constantia"/>
                <a:cs typeface="Constantia"/>
              </a:rPr>
              <a:t>h</a:t>
            </a:r>
            <a:r>
              <a:rPr dirty="0" smtClean="0" baseline="2482" sz="3300" spc="0">
                <a:latin typeface="Constantia"/>
                <a:cs typeface="Constantia"/>
              </a:rPr>
              <a:t>ần</a:t>
            </a:r>
            <a:r>
              <a:rPr dirty="0" smtClean="0" baseline="2482" sz="3300" spc="-148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chính</a:t>
            </a:r>
            <a:r>
              <a:rPr dirty="0" smtClean="0" baseline="2482" sz="3300" spc="-134">
                <a:latin typeface="Constantia"/>
                <a:cs typeface="Constantia"/>
              </a:rPr>
              <a:t> </a:t>
            </a:r>
            <a:r>
              <a:rPr dirty="0" smtClean="0" baseline="2482" sz="3300" spc="-50">
                <a:latin typeface="Constantia"/>
                <a:cs typeface="Constantia"/>
              </a:rPr>
              <a:t>w</a:t>
            </a:r>
            <a:r>
              <a:rPr dirty="0" smtClean="0" baseline="2482" sz="3300" spc="0">
                <a:latin typeface="Constantia"/>
                <a:cs typeface="Constantia"/>
              </a:rPr>
              <a:t>ebsi</a:t>
            </a:r>
            <a:r>
              <a:rPr dirty="0" smtClean="0" baseline="2482" sz="3300" spc="-25">
                <a:latin typeface="Constantia"/>
                <a:cs typeface="Constantia"/>
              </a:rPr>
              <a:t>t</a:t>
            </a:r>
            <a:r>
              <a:rPr dirty="0" smtClean="0" baseline="2482" sz="3300" spc="0">
                <a:latin typeface="Constantia"/>
                <a:cs typeface="Constantia"/>
              </a:rPr>
              <a:t>e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176324" y="1780722"/>
            <a:ext cx="7516205" cy="42569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3808">
              <a:lnSpc>
                <a:spcPts val="2250"/>
              </a:lnSpc>
              <a:spcBef>
                <a:spcPts val="112"/>
              </a:spcBef>
            </a:pPr>
            <a:r>
              <a:rPr dirty="0" smtClean="0" baseline="2730" sz="3000" spc="-14">
                <a:solidFill>
                  <a:srgbClr val="FF0000"/>
                </a:solidFill>
                <a:latin typeface="Constantia"/>
                <a:cs typeface="Constantia"/>
              </a:rPr>
              <a:t>M</a:t>
            </a:r>
            <a:r>
              <a:rPr dirty="0" smtClean="0" baseline="2730" sz="3000" spc="0">
                <a:solidFill>
                  <a:srgbClr val="FF0000"/>
                </a:solidFill>
                <a:latin typeface="Constantia"/>
                <a:cs typeface="Constantia"/>
              </a:rPr>
              <a:t>ain</a:t>
            </a:r>
            <a:r>
              <a:rPr dirty="0" smtClean="0" baseline="2730" sz="3000" spc="-3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dirty="0" smtClean="0" baseline="2730" sz="3000" spc="-5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dirty="0" smtClean="0" baseline="2730" sz="3000" spc="0">
                <a:solidFill>
                  <a:srgbClr val="FF0000"/>
                </a:solidFill>
                <a:latin typeface="Constantia"/>
                <a:cs typeface="Constantia"/>
              </a:rPr>
              <a:t>vigation</a:t>
            </a:r>
            <a:r>
              <a:rPr dirty="0" smtClean="0" baseline="2730" sz="3000" spc="-6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>
                <a:solidFill>
                  <a:srgbClr val="FF0000"/>
                </a:solidFill>
                <a:latin typeface="Constantia"/>
                <a:cs typeface="Constantia"/>
              </a:rPr>
              <a:t>(</a:t>
            </a:r>
            <a:r>
              <a:rPr dirty="0" smtClean="0" baseline="2730" sz="3000" spc="9">
                <a:solidFill>
                  <a:srgbClr val="FF0000"/>
                </a:solidFill>
                <a:latin typeface="Constantia"/>
                <a:cs typeface="Constantia"/>
              </a:rPr>
              <a:t>m</a:t>
            </a:r>
            <a:r>
              <a:rPr dirty="0" smtClean="0" baseline="2730" sz="3000" spc="0">
                <a:solidFill>
                  <a:srgbClr val="FF0000"/>
                </a:solidFill>
                <a:latin typeface="Constantia"/>
                <a:cs typeface="Constantia"/>
              </a:rPr>
              <a:t>enu</a:t>
            </a:r>
            <a:r>
              <a:rPr dirty="0" smtClean="0" baseline="2730" sz="3000" spc="4">
                <a:solidFill>
                  <a:srgbClr val="FF0000"/>
                </a:solidFill>
                <a:latin typeface="Constantia"/>
                <a:cs typeface="Constantia"/>
              </a:rPr>
              <a:t>)</a:t>
            </a:r>
            <a:r>
              <a:rPr dirty="0" smtClean="0" baseline="2730" sz="3000" spc="0">
                <a:latin typeface="Constantia"/>
                <a:cs typeface="Constantia"/>
              </a:rPr>
              <a:t>:</a:t>
            </a:r>
            <a:r>
              <a:rPr dirty="0" smtClean="0" baseline="2730" sz="3000" spc="-39">
                <a:latin typeface="Constantia"/>
                <a:cs typeface="Constantia"/>
              </a:rPr>
              <a:t> </a:t>
            </a:r>
            <a:r>
              <a:rPr dirty="0" smtClean="0" baseline="2730" sz="3000" spc="0">
                <a:latin typeface="Constantia"/>
                <a:cs typeface="Constantia"/>
              </a:rPr>
              <a:t>t</a:t>
            </a:r>
            <a:r>
              <a:rPr dirty="0" smtClean="0" baseline="2730" sz="3000" spc="-25">
                <a:latin typeface="Constantia"/>
                <a:cs typeface="Constantia"/>
              </a:rPr>
              <a:t>ù</a:t>
            </a:r>
            <a:r>
              <a:rPr dirty="0" smtClean="0" baseline="2730" sz="3000" spc="0">
                <a:latin typeface="Constantia"/>
                <a:cs typeface="Constantia"/>
              </a:rPr>
              <a:t>y</a:t>
            </a:r>
            <a:r>
              <a:rPr dirty="0" smtClean="0" baseline="2730" sz="3000" spc="-59">
                <a:latin typeface="Constantia"/>
                <a:cs typeface="Constantia"/>
              </a:rPr>
              <a:t> </a:t>
            </a:r>
            <a:r>
              <a:rPr dirty="0" smtClean="0" baseline="2730" sz="3000" spc="0">
                <a:latin typeface="Constantia"/>
                <a:cs typeface="Constantia"/>
              </a:rPr>
              <a:t>bố</a:t>
            </a:r>
            <a:r>
              <a:rPr dirty="0" smtClean="0" baseline="2730" sz="3000" spc="-104">
                <a:latin typeface="Constantia"/>
                <a:cs typeface="Constantia"/>
              </a:rPr>
              <a:t> </a:t>
            </a:r>
            <a:r>
              <a:rPr dirty="0" smtClean="0" baseline="2730" sz="3000" spc="0">
                <a:latin typeface="Constantia"/>
                <a:cs typeface="Constantia"/>
              </a:rPr>
              <a:t>cục</a:t>
            </a:r>
            <a:r>
              <a:rPr dirty="0" smtClean="0" baseline="2730" sz="3000" spc="-104">
                <a:latin typeface="Constantia"/>
                <a:cs typeface="Constantia"/>
              </a:rPr>
              <a:t> </a:t>
            </a:r>
            <a:r>
              <a:rPr dirty="0" smtClean="0" baseline="2730" sz="3000" spc="-34">
                <a:latin typeface="Constantia"/>
                <a:cs typeface="Constantia"/>
              </a:rPr>
              <a:t>c</a:t>
            </a:r>
            <a:r>
              <a:rPr dirty="0" smtClean="0" baseline="2730" sz="3000" spc="0">
                <a:latin typeface="Constantia"/>
                <a:cs typeface="Constantia"/>
              </a:rPr>
              <a:t>ó</a:t>
            </a:r>
            <a:r>
              <a:rPr dirty="0" smtClean="0" baseline="2730" sz="3000" spc="-69">
                <a:latin typeface="Constantia"/>
                <a:cs typeface="Constantia"/>
              </a:rPr>
              <a:t> </a:t>
            </a:r>
            <a:r>
              <a:rPr dirty="0" smtClean="0" baseline="2730" sz="3000" spc="0">
                <a:latin typeface="Constantia"/>
                <a:cs typeface="Constantia"/>
              </a:rPr>
              <a:t>thể</a:t>
            </a:r>
            <a:r>
              <a:rPr dirty="0" smtClean="0" baseline="2730" sz="3000" spc="-54">
                <a:latin typeface="Constantia"/>
                <a:cs typeface="Constantia"/>
              </a:rPr>
              <a:t> </a:t>
            </a:r>
            <a:r>
              <a:rPr dirty="0" smtClean="0" baseline="2898" sz="3000" spc="4">
                <a:latin typeface="Times New Roman"/>
                <a:cs typeface="Times New Roman"/>
              </a:rPr>
              <a:t>đ</a:t>
            </a:r>
            <a:r>
              <a:rPr dirty="0" smtClean="0" baseline="2898" sz="3000" spc="0">
                <a:latin typeface="Times New Roman"/>
                <a:cs typeface="Times New Roman"/>
              </a:rPr>
              <a:t>ặ</a:t>
            </a:r>
            <a:r>
              <a:rPr dirty="0" smtClean="0" baseline="2730" sz="3000" spc="0">
                <a:latin typeface="Constantia"/>
                <a:cs typeface="Constantia"/>
              </a:rPr>
              <a:t>t</a:t>
            </a:r>
            <a:r>
              <a:rPr dirty="0" smtClean="0" baseline="2730" sz="3000" spc="-114">
                <a:latin typeface="Constantia"/>
                <a:cs typeface="Constantia"/>
              </a:rPr>
              <a:t> </a:t>
            </a:r>
            <a:r>
              <a:rPr dirty="0" smtClean="0" baseline="2730" sz="3000" spc="0">
                <a:latin typeface="Constantia"/>
                <a:cs typeface="Constantia"/>
              </a:rPr>
              <a:t>dạng</a:t>
            </a:r>
            <a:r>
              <a:rPr dirty="0" smtClean="0" baseline="2730" sz="3000" spc="-4">
                <a:latin typeface="Constantia"/>
                <a:cs typeface="Constantia"/>
              </a:rPr>
              <a:t> </a:t>
            </a:r>
            <a:r>
              <a:rPr dirty="0" smtClean="0" baseline="2730" sz="3000" spc="0">
                <a:latin typeface="Constantia"/>
                <a:cs typeface="Constantia"/>
              </a:rPr>
              <a:t>nằm</a:t>
            </a:r>
            <a:r>
              <a:rPr dirty="0" smtClean="0" baseline="2730" sz="3000" spc="-29">
                <a:latin typeface="Constantia"/>
                <a:cs typeface="Constantia"/>
              </a:rPr>
              <a:t> </a:t>
            </a:r>
            <a:r>
              <a:rPr dirty="0" smtClean="0" baseline="2730" sz="3000" spc="0">
                <a:latin typeface="Constantia"/>
                <a:cs typeface="Constantia"/>
              </a:rPr>
              <a:t>ngang</a:t>
            </a:r>
            <a:r>
              <a:rPr dirty="0" smtClean="0" baseline="2730" sz="3000" spc="-25">
                <a:latin typeface="Constantia"/>
                <a:cs typeface="Constantia"/>
              </a:rPr>
              <a:t> </a:t>
            </a:r>
            <a:r>
              <a:rPr dirty="0" smtClean="0" baseline="2730" sz="3000" spc="0">
                <a:latin typeface="Constantia"/>
                <a:cs typeface="Constantia"/>
              </a:rPr>
              <a:t>h</a:t>
            </a:r>
            <a:r>
              <a:rPr dirty="0" smtClean="0" baseline="2730" sz="3000" spc="-34">
                <a:latin typeface="Constantia"/>
                <a:cs typeface="Constantia"/>
              </a:rPr>
              <a:t>a</a:t>
            </a:r>
            <a:r>
              <a:rPr dirty="0" smtClean="0" baseline="2730" sz="3000" spc="0">
                <a:latin typeface="Constantia"/>
                <a:cs typeface="Constantia"/>
              </a:rPr>
              <a:t>y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569"/>
              </a:spcBef>
            </a:pPr>
            <a:r>
              <a:rPr dirty="0" smtClean="0" sz="2000" spc="0">
                <a:latin typeface="Constantia"/>
                <a:cs typeface="Constantia"/>
              </a:rPr>
              <a:t>dọc.</a:t>
            </a:r>
            <a:r>
              <a:rPr dirty="0" smtClean="0" sz="2000" spc="-5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Ví</a:t>
            </a:r>
            <a:r>
              <a:rPr dirty="0" smtClean="0" sz="2000" spc="-6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dụ</a:t>
            </a:r>
            <a:r>
              <a:rPr dirty="0" smtClean="0" sz="2000" spc="-4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</a:t>
            </a:r>
            <a:r>
              <a:rPr dirty="0" smtClean="0" sz="2000" spc="-25">
                <a:latin typeface="Constantia"/>
                <a:cs typeface="Constantia"/>
              </a:rPr>
              <a:t>r</a:t>
            </a:r>
            <a:r>
              <a:rPr dirty="0" smtClean="0" sz="2000" spc="0">
                <a:latin typeface="Constantia"/>
                <a:cs typeface="Constantia"/>
              </a:rPr>
              <a:t>o</a:t>
            </a:r>
            <a:r>
              <a:rPr dirty="0" smtClean="0" sz="2000" spc="-9">
                <a:latin typeface="Constantia"/>
                <a:cs typeface="Constantia"/>
              </a:rPr>
              <a:t>n</a:t>
            </a:r>
            <a:r>
              <a:rPr dirty="0" smtClean="0" sz="2000" spc="0">
                <a:latin typeface="Constantia"/>
                <a:cs typeface="Constantia"/>
              </a:rPr>
              <a:t>g</a:t>
            </a:r>
            <a:r>
              <a:rPr dirty="0" smtClean="0" sz="2000" spc="-5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thiết</a:t>
            </a:r>
            <a:r>
              <a:rPr dirty="0" smtClean="0" sz="2000" spc="-75">
                <a:latin typeface="Constantia"/>
                <a:cs typeface="Constantia"/>
              </a:rPr>
              <a:t> </a:t>
            </a:r>
            <a:r>
              <a:rPr dirty="0" smtClean="0" sz="2000" spc="-54">
                <a:latin typeface="Constantia"/>
                <a:cs typeface="Constantia"/>
              </a:rPr>
              <a:t>k</a:t>
            </a:r>
            <a:r>
              <a:rPr dirty="0" smtClean="0" sz="2000" spc="0">
                <a:latin typeface="Constantia"/>
                <a:cs typeface="Constantia"/>
              </a:rPr>
              <a:t>ế</a:t>
            </a:r>
            <a:r>
              <a:rPr dirty="0" smtClean="0" sz="2000" spc="-3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minh</a:t>
            </a:r>
            <a:r>
              <a:rPr dirty="0" smtClean="0" sz="2000" spc="-3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họa</a:t>
            </a:r>
            <a:r>
              <a:rPr dirty="0" smtClean="0" sz="2000" spc="-11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ch</a:t>
            </a:r>
            <a:r>
              <a:rPr dirty="0" smtClean="0" sz="2000" spc="-4">
                <a:latin typeface="Constantia"/>
                <a:cs typeface="Constantia"/>
              </a:rPr>
              <a:t>ọ</a:t>
            </a:r>
            <a:r>
              <a:rPr dirty="0" smtClean="0" sz="2000" spc="0">
                <a:latin typeface="Constantia"/>
                <a:cs typeface="Constantia"/>
              </a:rPr>
              <a:t>n</a:t>
            </a:r>
            <a:r>
              <a:rPr dirty="0" smtClean="0" sz="2000" spc="-50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</a:t>
            </a:r>
            <a:r>
              <a:rPr dirty="0" smtClean="0" sz="2000" spc="-4">
                <a:latin typeface="Constantia"/>
                <a:cs typeface="Constantia"/>
              </a:rPr>
              <a:t>ằ</a:t>
            </a:r>
            <a:r>
              <a:rPr dirty="0" smtClean="0" sz="2000" spc="0">
                <a:latin typeface="Constantia"/>
                <a:cs typeface="Constantia"/>
              </a:rPr>
              <a:t>m</a:t>
            </a:r>
            <a:r>
              <a:rPr dirty="0" smtClean="0" sz="2000" spc="-2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ng</a:t>
            </a:r>
            <a:r>
              <a:rPr dirty="0" smtClean="0" sz="2000" spc="-4">
                <a:latin typeface="Constantia"/>
                <a:cs typeface="Constantia"/>
              </a:rPr>
              <a:t>a</a:t>
            </a:r>
            <a:r>
              <a:rPr dirty="0" smtClean="0" sz="2000" spc="0">
                <a:latin typeface="Constantia"/>
                <a:cs typeface="Constantia"/>
              </a:rPr>
              <a:t>ng</a:t>
            </a:r>
            <a:r>
              <a:rPr dirty="0" smtClean="0" sz="2000" spc="-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k</a:t>
            </a:r>
            <a:r>
              <a:rPr dirty="0" smtClean="0" sz="2000" spc="-9">
                <a:latin typeface="Constantia"/>
                <a:cs typeface="Constantia"/>
              </a:rPr>
              <a:t>í</a:t>
            </a:r>
            <a:r>
              <a:rPr dirty="0" smtClean="0" sz="2000" spc="0">
                <a:latin typeface="Constantia"/>
                <a:cs typeface="Constantia"/>
              </a:rPr>
              <a:t>ch</a:t>
            </a:r>
            <a:r>
              <a:rPr dirty="0" smtClean="0" sz="2000" spc="-4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</a:t>
            </a:r>
            <a:r>
              <a:rPr dirty="0" smtClean="0" sz="2000" spc="14">
                <a:latin typeface="Constantia"/>
                <a:cs typeface="Constantia"/>
              </a:rPr>
              <a:t>h</a:t>
            </a:r>
            <a:r>
              <a:rPr dirty="0" smtClean="0" sz="2000" spc="4">
                <a:latin typeface="Times New Roman"/>
                <a:cs typeface="Times New Roman"/>
              </a:rPr>
              <a:t>ư</a:t>
            </a:r>
            <a:r>
              <a:rPr dirty="0" smtClean="0" sz="2000" spc="-4">
                <a:latin typeface="Times New Roman"/>
                <a:cs typeface="Times New Roman"/>
              </a:rPr>
              <a:t>ớ</a:t>
            </a:r>
            <a:r>
              <a:rPr dirty="0" smtClean="0" sz="2000" spc="0">
                <a:latin typeface="Constantia"/>
                <a:cs typeface="Constantia"/>
              </a:rPr>
              <a:t>c: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ct val="101725"/>
              </a:lnSpc>
              <a:spcBef>
                <a:spcPts val="678"/>
              </a:spcBef>
            </a:pPr>
            <a:r>
              <a:rPr dirty="0" smtClean="0" sz="2000" spc="0">
                <a:latin typeface="Constantia"/>
                <a:cs typeface="Constantia"/>
              </a:rPr>
              <a:t>w</a:t>
            </a:r>
            <a:r>
              <a:rPr dirty="0" smtClean="0" sz="2000" spc="-4">
                <a:latin typeface="Constantia"/>
                <a:cs typeface="Constantia"/>
              </a:rPr>
              <a:t>i</a:t>
            </a:r>
            <a:r>
              <a:rPr dirty="0" smtClean="0" sz="2000" spc="0">
                <a:latin typeface="Constantia"/>
                <a:cs typeface="Constantia"/>
              </a:rPr>
              <a:t>dth</a:t>
            </a:r>
            <a:r>
              <a:rPr dirty="0" smtClean="0" sz="2000" spc="4">
                <a:latin typeface="Constantia"/>
                <a:cs typeface="Constantia"/>
              </a:rPr>
              <a:t>:</a:t>
            </a:r>
            <a:r>
              <a:rPr dirty="0" smtClean="0" sz="2000" spc="0">
                <a:latin typeface="Constantia"/>
                <a:cs typeface="Constantia"/>
              </a:rPr>
              <a:t>760</a:t>
            </a:r>
            <a:r>
              <a:rPr dirty="0" smtClean="0" sz="2000" spc="-54">
                <a:latin typeface="Constantia"/>
                <a:cs typeface="Constantia"/>
              </a:rPr>
              <a:t>p</a:t>
            </a:r>
            <a:r>
              <a:rPr dirty="0" smtClean="0" sz="2000" spc="0">
                <a:latin typeface="Constantia"/>
                <a:cs typeface="Constantia"/>
              </a:rPr>
              <a:t>x</a:t>
            </a:r>
            <a:r>
              <a:rPr dirty="0" smtClean="0" sz="2000" spc="-5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hei</a:t>
            </a:r>
            <a:r>
              <a:rPr dirty="0" smtClean="0" sz="2000" spc="-25">
                <a:latin typeface="Constantia"/>
                <a:cs typeface="Constantia"/>
              </a:rPr>
              <a:t>g</a:t>
            </a:r>
            <a:r>
              <a:rPr dirty="0" smtClean="0" sz="2000" spc="0">
                <a:latin typeface="Constantia"/>
                <a:cs typeface="Constantia"/>
              </a:rPr>
              <a:t>ht:50</a:t>
            </a:r>
            <a:r>
              <a:rPr dirty="0" smtClean="0" sz="2000" spc="-50">
                <a:latin typeface="Constantia"/>
                <a:cs typeface="Constantia"/>
              </a:rPr>
              <a:t>p</a:t>
            </a:r>
            <a:r>
              <a:rPr dirty="0" smtClean="0" sz="2000" spc="0">
                <a:latin typeface="Constantia"/>
                <a:cs typeface="Constantia"/>
              </a:rPr>
              <a:t>x</a:t>
            </a:r>
            <a:endParaRPr sz="2000">
              <a:latin typeface="Constantia"/>
              <a:cs typeface="Constantia"/>
            </a:endParaRPr>
          </a:p>
          <a:p>
            <a:pPr marL="12700" marR="23804">
              <a:lnSpc>
                <a:spcPts val="2496"/>
              </a:lnSpc>
              <a:spcBef>
                <a:spcPts val="678"/>
              </a:spcBef>
            </a:pPr>
            <a:r>
              <a:rPr dirty="0" smtClean="0" sz="2000" spc="-39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dirty="0" smtClean="0" sz="2000" spc="0">
                <a:solidFill>
                  <a:srgbClr val="FF0000"/>
                </a:solidFill>
                <a:latin typeface="Constantia"/>
                <a:cs typeface="Constantia"/>
              </a:rPr>
              <a:t>eader</a:t>
            </a:r>
            <a:r>
              <a:rPr dirty="0" smtClean="0" sz="2000" spc="0">
                <a:latin typeface="Constantia"/>
                <a:cs typeface="Constantia"/>
              </a:rPr>
              <a:t>:</a:t>
            </a:r>
            <a:r>
              <a:rPr dirty="0" smtClean="0" sz="2000" spc="0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</a:t>
            </a:r>
            <a:r>
              <a:rPr dirty="0" smtClean="0" sz="2000" spc="-4">
                <a:latin typeface="Times New Roman"/>
                <a:cs typeface="Times New Roman"/>
              </a:rPr>
              <a:t>ơ</a:t>
            </a:r>
            <a:r>
              <a:rPr dirty="0" smtClean="0" sz="2000" spc="0">
                <a:latin typeface="Constantia"/>
                <a:cs typeface="Constantia"/>
              </a:rPr>
              <a:t>i</a:t>
            </a:r>
            <a:r>
              <a:rPr dirty="0" smtClean="0" sz="2000" spc="0">
                <a:latin typeface="Constantia"/>
                <a:cs typeface="Constantia"/>
              </a:rPr>
              <a:t> </a:t>
            </a:r>
            <a:r>
              <a:rPr dirty="0" smtClean="0" sz="2000" spc="4">
                <a:latin typeface="Times New Roman"/>
                <a:cs typeface="Times New Roman"/>
              </a:rPr>
              <a:t>đ</a:t>
            </a:r>
            <a:r>
              <a:rPr dirty="0" smtClean="0" sz="2000" spc="0">
                <a:latin typeface="Times New Roman"/>
                <a:cs typeface="Times New Roman"/>
              </a:rPr>
              <a:t>ặ</a:t>
            </a:r>
            <a:r>
              <a:rPr dirty="0" smtClean="0" sz="2000" spc="0">
                <a:latin typeface="Constantia"/>
                <a:cs typeface="Constantia"/>
              </a:rPr>
              <a:t>t</a:t>
            </a:r>
            <a:r>
              <a:rPr dirty="0" smtClean="0" sz="2000" spc="-7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thành</a:t>
            </a:r>
            <a:r>
              <a:rPr dirty="0" smtClean="0" sz="2000" spc="-64">
                <a:latin typeface="Constantia"/>
                <a:cs typeface="Constantia"/>
              </a:rPr>
              <a:t> </a:t>
            </a:r>
            <a:r>
              <a:rPr dirty="0" smtClean="0" sz="2000" spc="-4">
                <a:latin typeface="Constantia"/>
                <a:cs typeface="Constantia"/>
              </a:rPr>
              <a:t>p</a:t>
            </a:r>
            <a:r>
              <a:rPr dirty="0" smtClean="0" sz="2000" spc="0">
                <a:latin typeface="Constantia"/>
                <a:cs typeface="Constantia"/>
              </a:rPr>
              <a:t>hần</a:t>
            </a:r>
            <a:r>
              <a:rPr dirty="0" smtClean="0" sz="2000" spc="-6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qu</a:t>
            </a:r>
            <a:r>
              <a:rPr dirty="0" smtClean="0" sz="2000" spc="-4">
                <a:latin typeface="Constantia"/>
                <a:cs typeface="Constantia"/>
              </a:rPr>
              <a:t>a</a:t>
            </a:r>
            <a:r>
              <a:rPr dirty="0" smtClean="0" sz="2000" spc="0">
                <a:latin typeface="Constantia"/>
                <a:cs typeface="Constantia"/>
              </a:rPr>
              <a:t>ng</a:t>
            </a:r>
            <a:r>
              <a:rPr dirty="0" smtClean="0" sz="2000" spc="-1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</a:t>
            </a:r>
            <a:r>
              <a:rPr dirty="0" smtClean="0" sz="2000" spc="-19">
                <a:latin typeface="Constantia"/>
                <a:cs typeface="Constantia"/>
              </a:rPr>
              <a:t>r</a:t>
            </a:r>
            <a:r>
              <a:rPr dirty="0" smtClean="0" sz="2000" spc="0">
                <a:latin typeface="Constantia"/>
                <a:cs typeface="Constantia"/>
              </a:rPr>
              <a:t>ọ</a:t>
            </a:r>
            <a:r>
              <a:rPr dirty="0" smtClean="0" sz="2000" spc="-4">
                <a:latin typeface="Constantia"/>
                <a:cs typeface="Constantia"/>
              </a:rPr>
              <a:t>n</a:t>
            </a:r>
            <a:r>
              <a:rPr dirty="0" smtClean="0" sz="2000" spc="0">
                <a:latin typeface="Constantia"/>
                <a:cs typeface="Constantia"/>
              </a:rPr>
              <a:t>g</a:t>
            </a:r>
            <a:r>
              <a:rPr dirty="0" smtClean="0" sz="2000" spc="-2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</a:t>
            </a:r>
            <a:r>
              <a:rPr dirty="0" smtClean="0" sz="2000" spc="-4">
                <a:latin typeface="Constantia"/>
                <a:cs typeface="Constantia"/>
              </a:rPr>
              <a:t>h</a:t>
            </a:r>
            <a:r>
              <a:rPr dirty="0" smtClean="0" sz="2000" spc="9">
                <a:latin typeface="Times New Roman"/>
                <a:cs typeface="Times New Roman"/>
              </a:rPr>
              <a:t>ư</a:t>
            </a:r>
            <a:r>
              <a:rPr dirty="0" smtClean="0" sz="2000" spc="0">
                <a:latin typeface="Constantia"/>
                <a:cs typeface="Constantia"/>
              </a:rPr>
              <a:t>:</a:t>
            </a:r>
            <a:r>
              <a:rPr dirty="0" smtClean="0" sz="2000" spc="-1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ban</a:t>
            </a:r>
            <a:r>
              <a:rPr dirty="0" smtClean="0" sz="2000" spc="-4">
                <a:latin typeface="Constantia"/>
                <a:cs typeface="Constantia"/>
              </a:rPr>
              <a:t>n</a:t>
            </a:r>
            <a:r>
              <a:rPr dirty="0" smtClean="0" sz="2000" spc="0">
                <a:latin typeface="Constantia"/>
                <a:cs typeface="Constantia"/>
              </a:rPr>
              <a:t>e</a:t>
            </a:r>
            <a:r>
              <a:rPr dirty="0" smtClean="0" sz="2000" spc="-154">
                <a:latin typeface="Constantia"/>
                <a:cs typeface="Constantia"/>
              </a:rPr>
              <a:t>r</a:t>
            </a:r>
            <a:r>
              <a:rPr dirty="0" smtClean="0" sz="2000" spc="0">
                <a:latin typeface="Constantia"/>
                <a:cs typeface="Constantia"/>
              </a:rPr>
              <a:t>,</a:t>
            </a:r>
            <a:r>
              <a:rPr dirty="0" smtClean="0" sz="2000" spc="0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lo</a:t>
            </a:r>
            <a:r>
              <a:rPr dirty="0" smtClean="0" sz="2000" spc="-50">
                <a:latin typeface="Constantia"/>
                <a:cs typeface="Constantia"/>
              </a:rPr>
              <a:t>g</a:t>
            </a:r>
            <a:r>
              <a:rPr dirty="0" smtClean="0" sz="2000" spc="-50">
                <a:latin typeface="Constantia"/>
                <a:cs typeface="Constantia"/>
              </a:rPr>
              <a:t>o</a:t>
            </a:r>
            <a:r>
              <a:rPr dirty="0" smtClean="0" sz="2000" spc="0">
                <a:latin typeface="Constantia"/>
                <a:cs typeface="Constantia"/>
              </a:rPr>
              <a:t>,</a:t>
            </a:r>
            <a:r>
              <a:rPr dirty="0" smtClean="0" sz="2000" spc="-39">
                <a:latin typeface="Constantia"/>
                <a:cs typeface="Constantia"/>
              </a:rPr>
              <a:t> </a:t>
            </a:r>
            <a:r>
              <a:rPr dirty="0" smtClean="0" sz="2000" spc="-25">
                <a:latin typeface="Constantia"/>
                <a:cs typeface="Constantia"/>
              </a:rPr>
              <a:t>t</a:t>
            </a:r>
            <a:r>
              <a:rPr dirty="0" smtClean="0" sz="2000" spc="0">
                <a:latin typeface="Constantia"/>
                <a:cs typeface="Constantia"/>
              </a:rPr>
              <a:t>ên</a:t>
            </a:r>
            <a:r>
              <a:rPr dirty="0" smtClean="0" sz="2000" spc="-94">
                <a:latin typeface="Constantia"/>
                <a:cs typeface="Constantia"/>
              </a:rPr>
              <a:t> </a:t>
            </a:r>
            <a:r>
              <a:rPr dirty="0" smtClean="0" sz="2000" spc="-34">
                <a:latin typeface="Constantia"/>
                <a:cs typeface="Constantia"/>
              </a:rPr>
              <a:t>c</a:t>
            </a:r>
            <a:r>
              <a:rPr dirty="0" smtClean="0" sz="2000" spc="0">
                <a:latin typeface="Constantia"/>
                <a:cs typeface="Constantia"/>
              </a:rPr>
              <a:t>ô</a:t>
            </a:r>
            <a:r>
              <a:rPr dirty="0" smtClean="0" sz="2000" spc="-4">
                <a:latin typeface="Constantia"/>
                <a:cs typeface="Constantia"/>
              </a:rPr>
              <a:t>n</a:t>
            </a:r>
            <a:r>
              <a:rPr dirty="0" smtClean="0" sz="2000" spc="0">
                <a:latin typeface="Constantia"/>
                <a:cs typeface="Constantia"/>
              </a:rPr>
              <a:t>g</a:t>
            </a:r>
            <a:r>
              <a:rPr dirty="0" smtClean="0" sz="2000" spc="0">
                <a:latin typeface="Constantia"/>
                <a:cs typeface="Constantia"/>
              </a:rPr>
              <a:t> </a:t>
            </a:r>
            <a:endParaRPr sz="2000">
              <a:latin typeface="Constantia"/>
              <a:cs typeface="Constantia"/>
            </a:endParaRPr>
          </a:p>
          <a:p>
            <a:pPr marL="12700" marR="23804">
              <a:lnSpc>
                <a:spcPts val="2441"/>
              </a:lnSpc>
              <a:spcBef>
                <a:spcPts val="694"/>
              </a:spcBef>
            </a:pPr>
            <a:r>
              <a:rPr dirty="0" smtClean="0" sz="2000" spc="0">
                <a:latin typeface="Constantia"/>
                <a:cs typeface="Constantia"/>
              </a:rPr>
              <a:t>t</a:t>
            </a:r>
            <a:r>
              <a:rPr dirty="0" smtClean="0" sz="2000" spc="-194">
                <a:latin typeface="Constantia"/>
                <a:cs typeface="Constantia"/>
              </a:rPr>
              <a:t>y</a:t>
            </a:r>
            <a:r>
              <a:rPr dirty="0" smtClean="0" sz="2000" spc="0">
                <a:latin typeface="Constantia"/>
                <a:cs typeface="Constantia"/>
              </a:rPr>
              <a:t>…t</a:t>
            </a:r>
            <a:r>
              <a:rPr dirty="0" smtClean="0" sz="2000" spc="-29">
                <a:latin typeface="Constantia"/>
                <a:cs typeface="Constantia"/>
              </a:rPr>
              <a:t>r</a:t>
            </a:r>
            <a:r>
              <a:rPr dirty="0" smtClean="0" sz="2000" spc="0">
                <a:latin typeface="Constantia"/>
                <a:cs typeface="Constantia"/>
              </a:rPr>
              <a:t>o</a:t>
            </a:r>
            <a:r>
              <a:rPr dirty="0" smtClean="0" sz="2000" spc="-4">
                <a:latin typeface="Constantia"/>
                <a:cs typeface="Constantia"/>
              </a:rPr>
              <a:t>n</a:t>
            </a:r>
            <a:r>
              <a:rPr dirty="0" smtClean="0" sz="2000" spc="0">
                <a:latin typeface="Constantia"/>
                <a:cs typeface="Constantia"/>
              </a:rPr>
              <a:t>g</a:t>
            </a:r>
            <a:r>
              <a:rPr dirty="0" smtClean="0" sz="2000" spc="-6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thiết</a:t>
            </a:r>
            <a:r>
              <a:rPr dirty="0" smtClean="0" sz="2000" spc="-54">
                <a:latin typeface="Constantia"/>
                <a:cs typeface="Constantia"/>
              </a:rPr>
              <a:t> </a:t>
            </a:r>
            <a:r>
              <a:rPr dirty="0" smtClean="0" sz="2000" spc="-50">
                <a:latin typeface="Constantia"/>
                <a:cs typeface="Constantia"/>
              </a:rPr>
              <a:t>k</a:t>
            </a:r>
            <a:r>
              <a:rPr dirty="0" smtClean="0" sz="2000" spc="0">
                <a:latin typeface="Constantia"/>
                <a:cs typeface="Constantia"/>
              </a:rPr>
              <a:t>ế</a:t>
            </a:r>
            <a:r>
              <a:rPr dirty="0" smtClean="0" sz="2000" spc="-8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chọn</a:t>
            </a:r>
            <a:r>
              <a:rPr dirty="0" smtClean="0" sz="2000" spc="-3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nằm</a:t>
            </a:r>
            <a:r>
              <a:rPr dirty="0" smtClean="0" sz="2000" spc="-2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ngang</a:t>
            </a:r>
            <a:r>
              <a:rPr dirty="0" smtClean="0" sz="2000" spc="-6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w</a:t>
            </a:r>
            <a:r>
              <a:rPr dirty="0" smtClean="0" sz="2000" spc="-4">
                <a:latin typeface="Constantia"/>
                <a:cs typeface="Constantia"/>
              </a:rPr>
              <a:t>i</a:t>
            </a:r>
            <a:r>
              <a:rPr dirty="0" smtClean="0" sz="2000" spc="0">
                <a:latin typeface="Constantia"/>
                <a:cs typeface="Constantia"/>
              </a:rPr>
              <a:t>dth:</a:t>
            </a:r>
            <a:r>
              <a:rPr dirty="0" smtClean="0" sz="2000" spc="-1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760</a:t>
            </a:r>
            <a:r>
              <a:rPr dirty="0" smtClean="0" sz="2000" spc="-54">
                <a:latin typeface="Constantia"/>
                <a:cs typeface="Constantia"/>
              </a:rPr>
              <a:t>p</a:t>
            </a:r>
            <a:r>
              <a:rPr dirty="0" smtClean="0" sz="2000" spc="0">
                <a:latin typeface="Constantia"/>
                <a:cs typeface="Constantia"/>
              </a:rPr>
              <a:t>x</a:t>
            </a:r>
            <a:r>
              <a:rPr dirty="0" smtClean="0" sz="2000" spc="-3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hei</a:t>
            </a:r>
            <a:r>
              <a:rPr dirty="0" smtClean="0" sz="2000" spc="-19">
                <a:latin typeface="Constantia"/>
                <a:cs typeface="Constantia"/>
              </a:rPr>
              <a:t>g</a:t>
            </a:r>
            <a:r>
              <a:rPr dirty="0" smtClean="0" sz="2000" spc="0">
                <a:latin typeface="Constantia"/>
                <a:cs typeface="Constantia"/>
              </a:rPr>
              <a:t>ht:</a:t>
            </a:r>
            <a:r>
              <a:rPr dirty="0" smtClean="0" sz="2000" spc="-19">
                <a:latin typeface="Constantia"/>
                <a:cs typeface="Constantia"/>
              </a:rPr>
              <a:t>1</a:t>
            </a:r>
            <a:r>
              <a:rPr dirty="0" smtClean="0" sz="2000" spc="0">
                <a:latin typeface="Constantia"/>
                <a:cs typeface="Constantia"/>
              </a:rPr>
              <a:t>5</a:t>
            </a:r>
            <a:r>
              <a:rPr dirty="0" smtClean="0" sz="2000" spc="-4">
                <a:latin typeface="Constantia"/>
                <a:cs typeface="Constantia"/>
              </a:rPr>
              <a:t>0</a:t>
            </a:r>
            <a:r>
              <a:rPr dirty="0" smtClean="0" sz="2000" spc="-54">
                <a:latin typeface="Constantia"/>
                <a:cs typeface="Constantia"/>
              </a:rPr>
              <a:t>p</a:t>
            </a:r>
            <a:r>
              <a:rPr dirty="0" smtClean="0" sz="2000" spc="0">
                <a:latin typeface="Constantia"/>
                <a:cs typeface="Constantia"/>
              </a:rPr>
              <a:t>x.</a:t>
            </a:r>
            <a:r>
              <a:rPr dirty="0" smtClean="0" sz="2000" spc="0">
                <a:latin typeface="Constantia"/>
                <a:cs typeface="Constantia"/>
              </a:rPr>
              <a:t> </a:t>
            </a:r>
            <a:endParaRPr sz="2000">
              <a:latin typeface="Constantia"/>
              <a:cs typeface="Constantia"/>
            </a:endParaRPr>
          </a:p>
          <a:p>
            <a:pPr marL="12700" marR="23804">
              <a:lnSpc>
                <a:spcPts val="2496"/>
              </a:lnSpc>
              <a:spcBef>
                <a:spcPts val="678"/>
              </a:spcBef>
            </a:pPr>
            <a:r>
              <a:rPr dirty="0" smtClean="0" sz="2000" spc="-19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dirty="0" smtClean="0" sz="2000" spc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dirty="0" smtClean="0" sz="2000" spc="-4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dirty="0" smtClean="0" sz="2000" spc="-25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dirty="0" smtClean="0" sz="2000" spc="0">
                <a:solidFill>
                  <a:srgbClr val="FF0000"/>
                </a:solidFill>
                <a:latin typeface="Constantia"/>
                <a:cs typeface="Constantia"/>
              </a:rPr>
              <a:t>en</a:t>
            </a:r>
            <a:r>
              <a:rPr dirty="0" smtClean="0" sz="2000" spc="-4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dirty="0" smtClean="0" sz="2000" spc="0">
                <a:latin typeface="Constantia"/>
                <a:cs typeface="Constantia"/>
              </a:rPr>
              <a:t>:</a:t>
            </a:r>
            <a:r>
              <a:rPr dirty="0" smtClean="0" sz="2000" spc="-3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</a:t>
            </a:r>
            <a:r>
              <a:rPr dirty="0" smtClean="0" sz="2000" spc="-4">
                <a:latin typeface="Times New Roman"/>
                <a:cs typeface="Times New Roman"/>
              </a:rPr>
              <a:t>ơ</a:t>
            </a:r>
            <a:r>
              <a:rPr dirty="0" smtClean="0" sz="2000" spc="0">
                <a:latin typeface="Constantia"/>
                <a:cs typeface="Constantia"/>
              </a:rPr>
              <a:t>i</a:t>
            </a:r>
            <a:r>
              <a:rPr dirty="0" smtClean="0" sz="2000" spc="-4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ch</a:t>
            </a:r>
            <a:r>
              <a:rPr dirty="0" smtClean="0" sz="2000" spc="-25">
                <a:latin typeface="Constantia"/>
                <a:cs typeface="Constantia"/>
              </a:rPr>
              <a:t>ứ</a:t>
            </a:r>
            <a:r>
              <a:rPr dirty="0" smtClean="0" sz="2000" spc="0">
                <a:latin typeface="Constantia"/>
                <a:cs typeface="Constantia"/>
              </a:rPr>
              <a:t>a</a:t>
            </a:r>
            <a:r>
              <a:rPr dirty="0" smtClean="0" sz="2000" spc="-3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</a:t>
            </a:r>
            <a:r>
              <a:rPr dirty="0" smtClean="0" sz="2000" spc="-4">
                <a:latin typeface="Constantia"/>
                <a:cs typeface="Constantia"/>
              </a:rPr>
              <a:t>ộ</a:t>
            </a:r>
            <a:r>
              <a:rPr dirty="0" smtClean="0" sz="2000" spc="0">
                <a:latin typeface="Constantia"/>
                <a:cs typeface="Constantia"/>
              </a:rPr>
              <a:t>i</a:t>
            </a:r>
            <a:r>
              <a:rPr dirty="0" smtClean="0" sz="2000" spc="-5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dung</a:t>
            </a:r>
            <a:r>
              <a:rPr dirty="0" smtClean="0" sz="2000" spc="-6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chính.</a:t>
            </a:r>
            <a:r>
              <a:rPr dirty="0" smtClean="0" sz="2000" spc="-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Kích</a:t>
            </a:r>
            <a:r>
              <a:rPr dirty="0" smtClean="0" sz="2000" spc="-5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</a:t>
            </a:r>
            <a:r>
              <a:rPr dirty="0" smtClean="0" sz="2000" spc="9">
                <a:latin typeface="Constantia"/>
                <a:cs typeface="Constantia"/>
              </a:rPr>
              <a:t>h</a:t>
            </a:r>
            <a:r>
              <a:rPr dirty="0" smtClean="0" sz="2000" spc="4">
                <a:latin typeface="Times New Roman"/>
                <a:cs typeface="Times New Roman"/>
              </a:rPr>
              <a:t>ư</a:t>
            </a:r>
            <a:r>
              <a:rPr dirty="0" smtClean="0" sz="2000" spc="0">
                <a:latin typeface="Times New Roman"/>
                <a:cs typeface="Times New Roman"/>
              </a:rPr>
              <a:t>ớ</a:t>
            </a:r>
            <a:r>
              <a:rPr dirty="0" smtClean="0" sz="2000" spc="0">
                <a:latin typeface="Constantia"/>
                <a:cs typeface="Constantia"/>
              </a:rPr>
              <a:t>c</a:t>
            </a:r>
            <a:r>
              <a:rPr dirty="0" smtClean="0" sz="2000" spc="-10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w</a:t>
            </a:r>
            <a:r>
              <a:rPr dirty="0" smtClean="0" sz="2000" spc="-4">
                <a:latin typeface="Constantia"/>
                <a:cs typeface="Constantia"/>
              </a:rPr>
              <a:t>i</a:t>
            </a:r>
            <a:r>
              <a:rPr dirty="0" smtClean="0" sz="2000" spc="0">
                <a:latin typeface="Constantia"/>
                <a:cs typeface="Constantia"/>
              </a:rPr>
              <a:t>dth:</a:t>
            </a:r>
            <a:r>
              <a:rPr dirty="0" smtClean="0" sz="2000" spc="-1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4</a:t>
            </a:r>
            <a:r>
              <a:rPr dirty="0" smtClean="0" sz="2000" spc="4">
                <a:latin typeface="Constantia"/>
                <a:cs typeface="Constantia"/>
              </a:rPr>
              <a:t>8</a:t>
            </a:r>
            <a:r>
              <a:rPr dirty="0" smtClean="0" sz="2000" spc="0">
                <a:latin typeface="Constantia"/>
                <a:cs typeface="Constantia"/>
              </a:rPr>
              <a:t>0</a:t>
            </a:r>
            <a:r>
              <a:rPr dirty="0" smtClean="0" sz="2000" spc="-50">
                <a:latin typeface="Constantia"/>
                <a:cs typeface="Constantia"/>
              </a:rPr>
              <a:t>p</a:t>
            </a:r>
            <a:r>
              <a:rPr dirty="0" smtClean="0" sz="2000" spc="0">
                <a:latin typeface="Constantia"/>
                <a:cs typeface="Constantia"/>
              </a:rPr>
              <a:t>x,</a:t>
            </a:r>
            <a:r>
              <a:rPr dirty="0" smtClean="0" sz="2000" spc="-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hei</a:t>
            </a:r>
            <a:r>
              <a:rPr dirty="0" smtClean="0" sz="2000" spc="-25">
                <a:latin typeface="Constantia"/>
                <a:cs typeface="Constantia"/>
              </a:rPr>
              <a:t>g</a:t>
            </a:r>
            <a:r>
              <a:rPr dirty="0" smtClean="0" sz="2000" spc="0">
                <a:latin typeface="Constantia"/>
                <a:cs typeface="Constantia"/>
              </a:rPr>
              <a:t>ht</a:t>
            </a:r>
            <a:r>
              <a:rPr dirty="0" smtClean="0" sz="2000" spc="0">
                <a:latin typeface="Constantia"/>
                <a:cs typeface="Constantia"/>
              </a:rPr>
              <a:t> </a:t>
            </a:r>
            <a:endParaRPr sz="2000">
              <a:latin typeface="Constantia"/>
              <a:cs typeface="Constantia"/>
            </a:endParaRPr>
          </a:p>
          <a:p>
            <a:pPr marL="12700" marR="23804">
              <a:lnSpc>
                <a:spcPts val="2441"/>
              </a:lnSpc>
              <a:spcBef>
                <a:spcPts val="694"/>
              </a:spcBef>
            </a:pPr>
            <a:r>
              <a:rPr dirty="0" smtClean="0" sz="2000" spc="0">
                <a:latin typeface="Constantia"/>
                <a:cs typeface="Constantia"/>
              </a:rPr>
              <a:t>t</a:t>
            </a:r>
            <a:r>
              <a:rPr dirty="0" smtClean="0" sz="2000" spc="-25">
                <a:latin typeface="Constantia"/>
                <a:cs typeface="Constantia"/>
              </a:rPr>
              <a:t>ù</a:t>
            </a:r>
            <a:r>
              <a:rPr dirty="0" smtClean="0" sz="2000" spc="0">
                <a:latin typeface="Constantia"/>
                <a:cs typeface="Constantia"/>
              </a:rPr>
              <a:t>y</a:t>
            </a:r>
            <a:r>
              <a:rPr dirty="0" smtClean="0" sz="2000" spc="-11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ý</a:t>
            </a:r>
            <a:r>
              <a:rPr dirty="0" smtClean="0" sz="2000" spc="-5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theo</a:t>
            </a:r>
            <a:r>
              <a:rPr dirty="0" smtClean="0" sz="2000" spc="-6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</a:t>
            </a:r>
            <a:r>
              <a:rPr dirty="0" smtClean="0" sz="2000" spc="-4">
                <a:latin typeface="Constantia"/>
                <a:cs typeface="Constantia"/>
              </a:rPr>
              <a:t>ộ</a:t>
            </a:r>
            <a:r>
              <a:rPr dirty="0" smtClean="0" sz="2000" spc="0">
                <a:latin typeface="Constantia"/>
                <a:cs typeface="Constantia"/>
              </a:rPr>
              <a:t>i</a:t>
            </a:r>
            <a:r>
              <a:rPr dirty="0" smtClean="0" sz="2000" spc="-5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dun</a:t>
            </a:r>
            <a:r>
              <a:rPr dirty="0" smtClean="0" sz="2000" spc="-44">
                <a:latin typeface="Constantia"/>
                <a:cs typeface="Constantia"/>
              </a:rPr>
              <a:t>g</a:t>
            </a:r>
            <a:r>
              <a:rPr dirty="0" smtClean="0" sz="2000" spc="0">
                <a:latin typeface="Constantia"/>
                <a:cs typeface="Constantia"/>
              </a:rPr>
              <a:t>.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678"/>
              </a:spcBef>
            </a:pPr>
            <a:r>
              <a:rPr dirty="0" smtClean="0" sz="2000" spc="0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dirty="0" smtClean="0" sz="2000" spc="-9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dirty="0" smtClean="0" sz="2000" spc="-19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dirty="0" smtClean="0" sz="2000" spc="0">
                <a:solidFill>
                  <a:srgbClr val="FF0000"/>
                </a:solidFill>
                <a:latin typeface="Constantia"/>
                <a:cs typeface="Constantia"/>
              </a:rPr>
              <a:t>ht</a:t>
            </a:r>
            <a:r>
              <a:rPr dirty="0" smtClean="0" sz="2000" spc="-10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000" spc="-34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dirty="0" smtClean="0" sz="2000" spc="0">
                <a:solidFill>
                  <a:srgbClr val="FF0000"/>
                </a:solidFill>
                <a:latin typeface="Constantia"/>
                <a:cs typeface="Constantia"/>
              </a:rPr>
              <a:t>olumn</a:t>
            </a:r>
            <a:r>
              <a:rPr dirty="0" smtClean="0" sz="2000" spc="0">
                <a:latin typeface="Constantia"/>
                <a:cs typeface="Constantia"/>
              </a:rPr>
              <a:t>:</a:t>
            </a:r>
            <a:r>
              <a:rPr dirty="0" smtClean="0" sz="2000" spc="-3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</a:t>
            </a:r>
            <a:r>
              <a:rPr dirty="0" smtClean="0" sz="2000" spc="-25">
                <a:latin typeface="Constantia"/>
                <a:cs typeface="Constantia"/>
              </a:rPr>
              <a:t>ù</a:t>
            </a:r>
            <a:r>
              <a:rPr dirty="0" smtClean="0" sz="2000" spc="0">
                <a:latin typeface="Constantia"/>
                <a:cs typeface="Constantia"/>
              </a:rPr>
              <a:t>y</a:t>
            </a:r>
            <a:r>
              <a:rPr dirty="0" smtClean="0" sz="2000" spc="-5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bố</a:t>
            </a:r>
            <a:r>
              <a:rPr dirty="0" smtClean="0" sz="2000" spc="-10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cục</a:t>
            </a:r>
            <a:r>
              <a:rPr dirty="0" smtClean="0" sz="2000" spc="-89">
                <a:latin typeface="Constantia"/>
                <a:cs typeface="Constantia"/>
              </a:rPr>
              <a:t> </a:t>
            </a:r>
            <a:r>
              <a:rPr dirty="0" smtClean="0" sz="2000" spc="-34">
                <a:latin typeface="Constantia"/>
                <a:cs typeface="Constantia"/>
              </a:rPr>
              <a:t>c</a:t>
            </a:r>
            <a:r>
              <a:rPr dirty="0" smtClean="0" sz="2000" spc="0">
                <a:latin typeface="Constantia"/>
                <a:cs typeface="Constantia"/>
              </a:rPr>
              <a:t>ó</a:t>
            </a:r>
            <a:r>
              <a:rPr dirty="0" smtClean="0" sz="2000" spc="-8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thể</a:t>
            </a:r>
            <a:r>
              <a:rPr dirty="0" smtClean="0" sz="2000" spc="-5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2</a:t>
            </a:r>
            <a:r>
              <a:rPr dirty="0" smtClean="0" sz="2000" spc="0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h</a:t>
            </a:r>
            <a:r>
              <a:rPr dirty="0" smtClean="0" sz="2000" spc="-34">
                <a:latin typeface="Constantia"/>
                <a:cs typeface="Constantia"/>
              </a:rPr>
              <a:t>a</a:t>
            </a:r>
            <a:r>
              <a:rPr dirty="0" smtClean="0" sz="2000" spc="0">
                <a:latin typeface="Constantia"/>
                <a:cs typeface="Constantia"/>
              </a:rPr>
              <a:t>y</a:t>
            </a:r>
            <a:r>
              <a:rPr dirty="0" smtClean="0" sz="2000" spc="-50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3</a:t>
            </a:r>
            <a:r>
              <a:rPr dirty="0" smtClean="0" sz="2000" spc="-59">
                <a:latin typeface="Constantia"/>
                <a:cs typeface="Constantia"/>
              </a:rPr>
              <a:t> </a:t>
            </a:r>
            <a:r>
              <a:rPr dirty="0" smtClean="0" sz="2000" spc="-34">
                <a:latin typeface="Constantia"/>
                <a:cs typeface="Constantia"/>
              </a:rPr>
              <a:t>c</a:t>
            </a:r>
            <a:r>
              <a:rPr dirty="0" smtClean="0" sz="2000" spc="0">
                <a:latin typeface="Constantia"/>
                <a:cs typeface="Constantia"/>
              </a:rPr>
              <a:t>ột.</a:t>
            </a:r>
            <a:r>
              <a:rPr dirty="0" smtClean="0" sz="2000" spc="-1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Phần</a:t>
            </a:r>
            <a:r>
              <a:rPr dirty="0" smtClean="0" sz="2000" spc="-3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</a:t>
            </a:r>
            <a:r>
              <a:rPr dirty="0" smtClean="0" sz="2000" spc="-39">
                <a:latin typeface="Constantia"/>
                <a:cs typeface="Constantia"/>
              </a:rPr>
              <a:t>à</a:t>
            </a:r>
            <a:r>
              <a:rPr dirty="0" smtClean="0" sz="2000" spc="0">
                <a:latin typeface="Constantia"/>
                <a:cs typeface="Constantia"/>
              </a:rPr>
              <a:t>y</a:t>
            </a:r>
            <a:r>
              <a:rPr dirty="0" smtClean="0" sz="2000" spc="-9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ch</a:t>
            </a:r>
            <a:r>
              <a:rPr dirty="0" smtClean="0" sz="2000" spc="-25">
                <a:latin typeface="Constantia"/>
                <a:cs typeface="Constantia"/>
              </a:rPr>
              <a:t>ứ</a:t>
            </a:r>
            <a:r>
              <a:rPr dirty="0" smtClean="0" sz="2000" spc="0">
                <a:latin typeface="Constantia"/>
                <a:cs typeface="Constantia"/>
              </a:rPr>
              <a:t>a</a:t>
            </a:r>
            <a:r>
              <a:rPr dirty="0" smtClean="0" sz="2000" spc="-5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thông</a:t>
            </a:r>
            <a:r>
              <a:rPr dirty="0" smtClean="0" sz="2000" spc="-4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tin</a:t>
            </a:r>
            <a:r>
              <a:rPr dirty="0" smtClean="0" sz="2000" spc="0">
                <a:latin typeface="Constantia"/>
                <a:cs typeface="Constantia"/>
              </a:rPr>
              <a:t> 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41"/>
              </a:lnSpc>
              <a:spcBef>
                <a:spcPts val="681"/>
              </a:spcBef>
            </a:pPr>
            <a:r>
              <a:rPr dirty="0" smtClean="0" sz="2000" spc="0">
                <a:latin typeface="Constantia"/>
                <a:cs typeface="Constantia"/>
              </a:rPr>
              <a:t>mang</a:t>
            </a:r>
            <a:r>
              <a:rPr dirty="0" smtClean="0" sz="2000" spc="-3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tí</a:t>
            </a:r>
            <a:r>
              <a:rPr dirty="0" smtClean="0" sz="2000" spc="-9">
                <a:latin typeface="Constantia"/>
                <a:cs typeface="Constantia"/>
              </a:rPr>
              <a:t>n</a:t>
            </a:r>
            <a:r>
              <a:rPr dirty="0" smtClean="0" sz="2000" spc="0">
                <a:latin typeface="Constantia"/>
                <a:cs typeface="Constantia"/>
              </a:rPr>
              <a:t>h</a:t>
            </a:r>
            <a:r>
              <a:rPr dirty="0" smtClean="0" sz="2000" spc="-4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</a:t>
            </a:r>
            <a:r>
              <a:rPr dirty="0" smtClean="0" sz="2000" spc="-9">
                <a:latin typeface="Constantia"/>
                <a:cs typeface="Constantia"/>
              </a:rPr>
              <a:t>ổ</a:t>
            </a:r>
            <a:r>
              <a:rPr dirty="0" smtClean="0" sz="2000" spc="0">
                <a:latin typeface="Constantia"/>
                <a:cs typeface="Constantia"/>
              </a:rPr>
              <a:t>i</a:t>
            </a:r>
            <a:r>
              <a:rPr dirty="0" smtClean="0" sz="2000" spc="-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bật,</a:t>
            </a:r>
            <a:r>
              <a:rPr dirty="0" smtClean="0" sz="2000" spc="-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hiển</a:t>
            </a:r>
            <a:r>
              <a:rPr dirty="0" smtClean="0" sz="2000" spc="-5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thị</a:t>
            </a:r>
            <a:r>
              <a:rPr dirty="0" smtClean="0" sz="2000" spc="-75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dạng</a:t>
            </a:r>
            <a:r>
              <a:rPr dirty="0" smtClean="0" sz="2000" spc="-3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tin</a:t>
            </a:r>
            <a:r>
              <a:rPr dirty="0" smtClean="0" sz="2000" spc="-3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ng</a:t>
            </a:r>
            <a:r>
              <a:rPr dirty="0" smtClean="0" sz="2000" spc="-4">
                <a:latin typeface="Constantia"/>
                <a:cs typeface="Constantia"/>
              </a:rPr>
              <a:t>ắ</a:t>
            </a:r>
            <a:r>
              <a:rPr dirty="0" smtClean="0" sz="2000" spc="0">
                <a:latin typeface="Constantia"/>
                <a:cs typeface="Constantia"/>
              </a:rPr>
              <a:t>n.</a:t>
            </a:r>
            <a:r>
              <a:rPr dirty="0" smtClean="0" sz="2000" spc="-44">
                <a:latin typeface="Constantia"/>
                <a:cs typeface="Constantia"/>
              </a:rPr>
              <a:t> </a:t>
            </a:r>
            <a:r>
              <a:rPr dirty="0" smtClean="0" sz="2000" spc="-4">
                <a:latin typeface="Constantia"/>
                <a:cs typeface="Constantia"/>
              </a:rPr>
              <a:t>W</a:t>
            </a:r>
            <a:r>
              <a:rPr dirty="0" smtClean="0" sz="2000" spc="0">
                <a:latin typeface="Constantia"/>
                <a:cs typeface="Constantia"/>
              </a:rPr>
              <a:t>idth:</a:t>
            </a:r>
            <a:r>
              <a:rPr dirty="0" smtClean="0" sz="2000" spc="-1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280,</a:t>
            </a:r>
            <a:r>
              <a:rPr dirty="0" smtClean="0" sz="2000" spc="0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hei</a:t>
            </a:r>
            <a:r>
              <a:rPr dirty="0" smtClean="0" sz="2000" spc="-29">
                <a:latin typeface="Constantia"/>
                <a:cs typeface="Constantia"/>
              </a:rPr>
              <a:t>g</a:t>
            </a:r>
            <a:r>
              <a:rPr dirty="0" smtClean="0" sz="2000" spc="0">
                <a:latin typeface="Constantia"/>
                <a:cs typeface="Constantia"/>
              </a:rPr>
              <a:t>ht</a:t>
            </a:r>
            <a:r>
              <a:rPr dirty="0" smtClean="0" sz="2000" spc="-7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</a:t>
            </a:r>
            <a:r>
              <a:rPr dirty="0" smtClean="0" sz="2000" spc="-25">
                <a:latin typeface="Constantia"/>
                <a:cs typeface="Constantia"/>
              </a:rPr>
              <a:t>ù</a:t>
            </a:r>
            <a:r>
              <a:rPr dirty="0" smtClean="0" sz="2000" spc="0">
                <a:latin typeface="Constantia"/>
                <a:cs typeface="Constantia"/>
              </a:rPr>
              <a:t>y</a:t>
            </a:r>
            <a:r>
              <a:rPr dirty="0" smtClean="0" sz="2000" spc="-119">
                <a:latin typeface="Constantia"/>
                <a:cs typeface="Constantia"/>
              </a:rPr>
              <a:t> </a:t>
            </a:r>
            <a:r>
              <a:rPr dirty="0" smtClean="0" sz="2000" spc="-194">
                <a:latin typeface="Constantia"/>
                <a:cs typeface="Constantia"/>
              </a:rPr>
              <a:t>ý</a:t>
            </a:r>
            <a:r>
              <a:rPr dirty="0" smtClean="0" sz="2000" spc="0">
                <a:latin typeface="Constantia"/>
                <a:cs typeface="Constantia"/>
              </a:rPr>
              <a:t>.</a:t>
            </a:r>
            <a:r>
              <a:rPr dirty="0" smtClean="0" sz="2000" spc="0">
                <a:latin typeface="Constantia"/>
                <a:cs typeface="Constantia"/>
              </a:rPr>
              <a:t> 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96"/>
              </a:lnSpc>
              <a:spcBef>
                <a:spcPts val="681"/>
              </a:spcBef>
            </a:pPr>
            <a:r>
              <a:rPr dirty="0" smtClean="0" sz="2000" spc="-69">
                <a:solidFill>
                  <a:srgbClr val="FF0000"/>
                </a:solidFill>
                <a:latin typeface="Constantia"/>
                <a:cs typeface="Constantia"/>
              </a:rPr>
              <a:t>F</a:t>
            </a:r>
            <a:r>
              <a:rPr dirty="0" smtClean="0" sz="2000" spc="0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dirty="0" smtClean="0" sz="2000" spc="-4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dirty="0" smtClean="0" sz="2000" spc="-25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dirty="0" smtClean="0" sz="2000" spc="0">
                <a:solidFill>
                  <a:srgbClr val="FF0000"/>
                </a:solidFill>
                <a:latin typeface="Constantia"/>
                <a:cs typeface="Constantia"/>
              </a:rPr>
              <a:t>er</a:t>
            </a:r>
            <a:r>
              <a:rPr dirty="0" smtClean="0" sz="2000" spc="0">
                <a:latin typeface="Constantia"/>
                <a:cs typeface="Constantia"/>
              </a:rPr>
              <a:t>:</a:t>
            </a:r>
            <a:r>
              <a:rPr dirty="0" smtClean="0" sz="2000" spc="-2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n</a:t>
            </a:r>
            <a:r>
              <a:rPr dirty="0" smtClean="0" sz="2000" spc="-4">
                <a:latin typeface="Times New Roman"/>
                <a:cs typeface="Times New Roman"/>
              </a:rPr>
              <a:t>ơ</a:t>
            </a:r>
            <a:r>
              <a:rPr dirty="0" smtClean="0" sz="2000" spc="0">
                <a:latin typeface="Constantia"/>
                <a:cs typeface="Constantia"/>
              </a:rPr>
              <a:t>i</a:t>
            </a:r>
            <a:r>
              <a:rPr dirty="0" smtClean="0" sz="2000" spc="-4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ch</a:t>
            </a:r>
            <a:r>
              <a:rPr dirty="0" smtClean="0" sz="2000" spc="-25">
                <a:latin typeface="Constantia"/>
                <a:cs typeface="Constantia"/>
              </a:rPr>
              <a:t>ứ</a:t>
            </a:r>
            <a:r>
              <a:rPr dirty="0" smtClean="0" sz="2000" spc="0">
                <a:latin typeface="Constantia"/>
                <a:cs typeface="Constantia"/>
              </a:rPr>
              <a:t>a</a:t>
            </a:r>
            <a:r>
              <a:rPr dirty="0" smtClean="0" sz="2000" spc="-5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thông</a:t>
            </a:r>
            <a:r>
              <a:rPr dirty="0" smtClean="0" sz="2000" spc="-4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tin</a:t>
            </a:r>
            <a:r>
              <a:rPr dirty="0" smtClean="0" sz="2000" spc="-94">
                <a:latin typeface="Constantia"/>
                <a:cs typeface="Constantia"/>
              </a:rPr>
              <a:t> </a:t>
            </a:r>
            <a:r>
              <a:rPr dirty="0" smtClean="0" sz="2000" spc="-34">
                <a:latin typeface="Constantia"/>
                <a:cs typeface="Constantia"/>
              </a:rPr>
              <a:t>c</a:t>
            </a:r>
            <a:r>
              <a:rPr dirty="0" smtClean="0" sz="2000" spc="0">
                <a:latin typeface="Constantia"/>
                <a:cs typeface="Constantia"/>
              </a:rPr>
              <a:t>o</a:t>
            </a:r>
            <a:r>
              <a:rPr dirty="0" smtClean="0" sz="2000" spc="-19">
                <a:latin typeface="Constantia"/>
                <a:cs typeface="Constantia"/>
              </a:rPr>
              <a:t>p</a:t>
            </a:r>
            <a:r>
              <a:rPr dirty="0" smtClean="0" sz="2000" spc="0">
                <a:latin typeface="Constantia"/>
                <a:cs typeface="Constantia"/>
              </a:rPr>
              <a:t>yr</a:t>
            </a:r>
            <a:r>
              <a:rPr dirty="0" smtClean="0" sz="2000" spc="-4">
                <a:latin typeface="Constantia"/>
                <a:cs typeface="Constantia"/>
              </a:rPr>
              <a:t>i</a:t>
            </a:r>
            <a:r>
              <a:rPr dirty="0" smtClean="0" sz="2000" spc="-19">
                <a:latin typeface="Constantia"/>
                <a:cs typeface="Constantia"/>
              </a:rPr>
              <a:t>g</a:t>
            </a:r>
            <a:r>
              <a:rPr dirty="0" smtClean="0" sz="2000" spc="0">
                <a:latin typeface="Constantia"/>
                <a:cs typeface="Constantia"/>
              </a:rPr>
              <a:t>ht,</a:t>
            </a:r>
            <a:r>
              <a:rPr dirty="0" smtClean="0" sz="2000" spc="-6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các</a:t>
            </a:r>
            <a:r>
              <a:rPr dirty="0" smtClean="0" sz="2000" spc="-44">
                <a:latin typeface="Constantia"/>
                <a:cs typeface="Constantia"/>
              </a:rPr>
              <a:t> </a:t>
            </a:r>
            <a:r>
              <a:rPr dirty="0" smtClean="0" sz="2000" spc="4">
                <a:latin typeface="Times New Roman"/>
                <a:cs typeface="Times New Roman"/>
              </a:rPr>
              <a:t>đ</a:t>
            </a:r>
            <a:r>
              <a:rPr dirty="0" smtClean="0" sz="2000" spc="0">
                <a:latin typeface="Constantia"/>
                <a:cs typeface="Constantia"/>
              </a:rPr>
              <a:t>iều</a:t>
            </a:r>
            <a:r>
              <a:rPr dirty="0" smtClean="0" sz="2000" spc="-3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kh</a:t>
            </a:r>
            <a:r>
              <a:rPr dirty="0" smtClean="0" sz="2000" spc="-4">
                <a:latin typeface="Constantia"/>
                <a:cs typeface="Constantia"/>
              </a:rPr>
              <a:t>o</a:t>
            </a:r>
            <a:r>
              <a:rPr dirty="0" smtClean="0" sz="2000" spc="0">
                <a:latin typeface="Constantia"/>
                <a:cs typeface="Constantia"/>
              </a:rPr>
              <a:t>ản</a:t>
            </a:r>
            <a:r>
              <a:rPr dirty="0" smtClean="0" sz="2000" spc="-69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sử</a:t>
            </a:r>
            <a:r>
              <a:rPr dirty="0" smtClean="0" sz="2000" spc="-4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dụng</a:t>
            </a:r>
            <a:r>
              <a:rPr dirty="0" smtClean="0" sz="2000" spc="-14">
                <a:latin typeface="Constantia"/>
                <a:cs typeface="Constantia"/>
              </a:rPr>
              <a:t> </a:t>
            </a:r>
            <a:r>
              <a:rPr dirty="0" smtClean="0" sz="2000" spc="0">
                <a:latin typeface="Constantia"/>
                <a:cs typeface="Constantia"/>
              </a:rPr>
              <a:t>h</a:t>
            </a:r>
            <a:r>
              <a:rPr dirty="0" smtClean="0" sz="2000" spc="-34">
                <a:latin typeface="Constantia"/>
                <a:cs typeface="Constantia"/>
              </a:rPr>
              <a:t>a</a:t>
            </a:r>
            <a:r>
              <a:rPr dirty="0" smtClean="0" sz="2000" spc="0">
                <a:latin typeface="Constantia"/>
                <a:cs typeface="Constantia"/>
              </a:rPr>
              <a:t>y</a:t>
            </a:r>
            <a:endParaRPr sz="2000">
              <a:latin typeface="Constantia"/>
              <a:cs typeface="Constantia"/>
            </a:endParaRPr>
          </a:p>
          <a:p>
            <a:pPr marL="12700" marR="33808">
              <a:lnSpc>
                <a:spcPts val="2440"/>
              </a:lnSpc>
              <a:spcBef>
                <a:spcPts val="818"/>
              </a:spcBef>
            </a:pPr>
            <a:r>
              <a:rPr dirty="0" smtClean="0" baseline="1365" sz="3000" spc="0">
                <a:latin typeface="Constantia"/>
                <a:cs typeface="Constantia"/>
              </a:rPr>
              <a:t>menu</a:t>
            </a:r>
            <a:r>
              <a:rPr dirty="0" smtClean="0" baseline="1365" sz="3000" spc="-19">
                <a:latin typeface="Constantia"/>
                <a:cs typeface="Constantia"/>
              </a:rPr>
              <a:t> </a:t>
            </a:r>
            <a:r>
              <a:rPr dirty="0" smtClean="0" baseline="1365" sz="3000" spc="0">
                <a:latin typeface="Constantia"/>
                <a:cs typeface="Constantia"/>
              </a:rPr>
              <a:t>nhỏ</a:t>
            </a:r>
            <a:r>
              <a:rPr dirty="0" smtClean="0" baseline="1365" sz="3000" spc="-104">
                <a:latin typeface="Constantia"/>
                <a:cs typeface="Constantia"/>
              </a:rPr>
              <a:t> </a:t>
            </a:r>
            <a:r>
              <a:rPr dirty="0" smtClean="0" baseline="1365" sz="3000" spc="-44">
                <a:latin typeface="Constantia"/>
                <a:cs typeface="Constantia"/>
              </a:rPr>
              <a:t>g</a:t>
            </a:r>
            <a:r>
              <a:rPr dirty="0" smtClean="0" baseline="1365" sz="3000" spc="0">
                <a:latin typeface="Constantia"/>
                <a:cs typeface="Constantia"/>
              </a:rPr>
              <a:t>ọ</a:t>
            </a:r>
            <a:r>
              <a:rPr dirty="0" smtClean="0" baseline="1365" sz="3000" spc="-4">
                <a:latin typeface="Constantia"/>
                <a:cs typeface="Constantia"/>
              </a:rPr>
              <a:t>n</a:t>
            </a:r>
            <a:r>
              <a:rPr dirty="0" smtClean="0" baseline="1365" sz="3000" spc="0">
                <a:latin typeface="Constantia"/>
                <a:cs typeface="Constantia"/>
              </a:rPr>
              <a:t>.</a:t>
            </a:r>
            <a:r>
              <a:rPr dirty="0" smtClean="0" baseline="1365" sz="3000" spc="-14">
                <a:latin typeface="Constantia"/>
                <a:cs typeface="Constantia"/>
              </a:rPr>
              <a:t> </a:t>
            </a:r>
            <a:r>
              <a:rPr dirty="0" smtClean="0" baseline="1365" sz="3000" spc="0">
                <a:latin typeface="Constantia"/>
                <a:cs typeface="Constantia"/>
              </a:rPr>
              <a:t>Kích</a:t>
            </a:r>
            <a:r>
              <a:rPr dirty="0" smtClean="0" baseline="1365" sz="3000" spc="-69">
                <a:latin typeface="Constantia"/>
                <a:cs typeface="Constantia"/>
              </a:rPr>
              <a:t> </a:t>
            </a:r>
            <a:r>
              <a:rPr dirty="0" smtClean="0" baseline="1365" sz="3000" spc="0">
                <a:latin typeface="Constantia"/>
                <a:cs typeface="Constantia"/>
              </a:rPr>
              <a:t>t</a:t>
            </a:r>
            <a:r>
              <a:rPr dirty="0" smtClean="0" baseline="1365" sz="3000" spc="4">
                <a:latin typeface="Constantia"/>
                <a:cs typeface="Constantia"/>
              </a:rPr>
              <a:t>h</a:t>
            </a:r>
            <a:r>
              <a:rPr dirty="0" smtClean="0" baseline="1449" sz="3000" spc="4">
                <a:latin typeface="Times New Roman"/>
                <a:cs typeface="Times New Roman"/>
              </a:rPr>
              <a:t>ư</a:t>
            </a:r>
            <a:r>
              <a:rPr dirty="0" smtClean="0" baseline="1449" sz="3000" spc="-4">
                <a:latin typeface="Times New Roman"/>
                <a:cs typeface="Times New Roman"/>
              </a:rPr>
              <a:t>ớ</a:t>
            </a:r>
            <a:r>
              <a:rPr dirty="0" smtClean="0" baseline="1365" sz="3000" spc="0">
                <a:latin typeface="Constantia"/>
                <a:cs typeface="Constantia"/>
              </a:rPr>
              <a:t>c</a:t>
            </a:r>
            <a:r>
              <a:rPr dirty="0" smtClean="0" baseline="1365" sz="3000" spc="-79">
                <a:latin typeface="Constantia"/>
                <a:cs typeface="Constantia"/>
              </a:rPr>
              <a:t> </a:t>
            </a:r>
            <a:r>
              <a:rPr dirty="0" smtClean="0" baseline="1365" sz="3000" spc="0">
                <a:latin typeface="Constantia"/>
                <a:cs typeface="Constantia"/>
              </a:rPr>
              <a:t>W</a:t>
            </a:r>
            <a:r>
              <a:rPr dirty="0" smtClean="0" baseline="1365" sz="3000" spc="-4">
                <a:latin typeface="Constantia"/>
                <a:cs typeface="Constantia"/>
              </a:rPr>
              <a:t>i</a:t>
            </a:r>
            <a:r>
              <a:rPr dirty="0" smtClean="0" baseline="1365" sz="3000" spc="0">
                <a:latin typeface="Constantia"/>
                <a:cs typeface="Constantia"/>
              </a:rPr>
              <a:t>dth:</a:t>
            </a:r>
            <a:r>
              <a:rPr dirty="0" smtClean="0" baseline="1365" sz="3000" spc="-14">
                <a:latin typeface="Constantia"/>
                <a:cs typeface="Constantia"/>
              </a:rPr>
              <a:t> </a:t>
            </a:r>
            <a:r>
              <a:rPr dirty="0" smtClean="0" baseline="1365" sz="3000" spc="0">
                <a:latin typeface="Constantia"/>
                <a:cs typeface="Constantia"/>
              </a:rPr>
              <a:t>760</a:t>
            </a:r>
            <a:r>
              <a:rPr dirty="0" smtClean="0" baseline="1365" sz="3000" spc="-54">
                <a:latin typeface="Constantia"/>
                <a:cs typeface="Constantia"/>
              </a:rPr>
              <a:t>p</a:t>
            </a:r>
            <a:r>
              <a:rPr dirty="0" smtClean="0" baseline="1365" sz="3000" spc="0">
                <a:latin typeface="Constantia"/>
                <a:cs typeface="Constantia"/>
              </a:rPr>
              <a:t>x,</a:t>
            </a:r>
            <a:r>
              <a:rPr dirty="0" smtClean="0" baseline="1365" sz="3000" spc="0">
                <a:latin typeface="Constantia"/>
                <a:cs typeface="Constantia"/>
              </a:rPr>
              <a:t> </a:t>
            </a:r>
            <a:r>
              <a:rPr dirty="0" smtClean="0" baseline="1365" sz="3000" spc="-34">
                <a:latin typeface="Constantia"/>
                <a:cs typeface="Constantia"/>
              </a:rPr>
              <a:t>H</a:t>
            </a:r>
            <a:r>
              <a:rPr dirty="0" smtClean="0" baseline="1365" sz="3000" spc="0">
                <a:latin typeface="Constantia"/>
                <a:cs typeface="Constantia"/>
              </a:rPr>
              <a:t>ei</a:t>
            </a:r>
            <a:r>
              <a:rPr dirty="0" smtClean="0" baseline="1365" sz="3000" spc="-25">
                <a:latin typeface="Constantia"/>
                <a:cs typeface="Constantia"/>
              </a:rPr>
              <a:t>g</a:t>
            </a:r>
            <a:r>
              <a:rPr dirty="0" smtClean="0" baseline="1365" sz="3000" spc="0">
                <a:latin typeface="Constantia"/>
                <a:cs typeface="Constantia"/>
              </a:rPr>
              <a:t>ht</a:t>
            </a:r>
            <a:r>
              <a:rPr dirty="0" smtClean="0" baseline="1365" sz="3000" spc="-64">
                <a:latin typeface="Constantia"/>
                <a:cs typeface="Constantia"/>
              </a:rPr>
              <a:t> </a:t>
            </a:r>
            <a:r>
              <a:rPr dirty="0" smtClean="0" baseline="1365" sz="3000" spc="0">
                <a:latin typeface="Constantia"/>
                <a:cs typeface="Constantia"/>
              </a:rPr>
              <a:t>6</a:t>
            </a:r>
            <a:r>
              <a:rPr dirty="0" smtClean="0" baseline="1365" sz="3000" spc="-9">
                <a:latin typeface="Constantia"/>
                <a:cs typeface="Constantia"/>
              </a:rPr>
              <a:t>6</a:t>
            </a:r>
            <a:r>
              <a:rPr dirty="0" smtClean="0" baseline="1365" sz="3000" spc="-54">
                <a:latin typeface="Constantia"/>
                <a:cs typeface="Constantia"/>
              </a:rPr>
              <a:t>p</a:t>
            </a:r>
            <a:r>
              <a:rPr dirty="0" smtClean="0" baseline="1365" sz="3000" spc="0">
                <a:latin typeface="Constantia"/>
                <a:cs typeface="Constantia"/>
              </a:rPr>
              <a:t>x.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436" y="1812411"/>
            <a:ext cx="177751" cy="241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5"/>
              </a:lnSpc>
              <a:spcBef>
                <a:spcPts val="91"/>
              </a:spcBef>
            </a:pPr>
            <a:r>
              <a:rPr dirty="0" smtClean="0" sz="17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endParaRPr sz="1700">
              <a:latin typeface="VPS Cao Bang Hoa"/>
              <a:cs typeface="VPS Cao Bang Ho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436" y="3001512"/>
            <a:ext cx="177751" cy="241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5"/>
              </a:lnSpc>
              <a:spcBef>
                <a:spcPts val="91"/>
              </a:spcBef>
            </a:pPr>
            <a:r>
              <a:rPr dirty="0" smtClean="0" sz="17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endParaRPr sz="1700">
              <a:latin typeface="VPS Cao Bang Hoa"/>
              <a:cs typeface="VPS Cao Bang Ho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929436" y="3794246"/>
            <a:ext cx="177751" cy="241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5"/>
              </a:lnSpc>
              <a:spcBef>
                <a:spcPts val="91"/>
              </a:spcBef>
            </a:pPr>
            <a:r>
              <a:rPr dirty="0" smtClean="0" sz="17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endParaRPr sz="1700">
              <a:latin typeface="VPS Cao Bang Hoa"/>
              <a:cs typeface="VPS Cao Bang Ho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4586726"/>
            <a:ext cx="177751" cy="241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5"/>
              </a:lnSpc>
              <a:spcBef>
                <a:spcPts val="91"/>
              </a:spcBef>
            </a:pPr>
            <a:r>
              <a:rPr dirty="0" smtClean="0" sz="17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endParaRPr sz="1700">
              <a:latin typeface="VPS Cao Bang Hoa"/>
              <a:cs typeface="VPS Cao Bang Ho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9436" y="5379587"/>
            <a:ext cx="177751" cy="2418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835"/>
              </a:lnSpc>
              <a:spcBef>
                <a:spcPts val="91"/>
              </a:spcBef>
            </a:pPr>
            <a:r>
              <a:rPr dirty="0" smtClean="0" sz="17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endParaRPr sz="1700">
              <a:latin typeface="VPS Cao Bang Hoa"/>
              <a:cs typeface="VPS Cao Bang Ho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34476" y="6504716"/>
            <a:ext cx="32596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object 2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3364991" y="4469892"/>
            <a:ext cx="1956815" cy="28041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3429000" y="4495800"/>
            <a:ext cx="1828800" cy="152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3429000" y="4495800"/>
            <a:ext cx="1828800" cy="152400"/>
          </a:xfrm>
          <a:custGeom>
            <a:avLst/>
            <a:gdLst/>
            <a:ahLst/>
            <a:cxnLst/>
            <a:rect l="l" t="t" r="r" b="b"/>
            <a:pathLst>
              <a:path w="1828800" h="152400">
                <a:moveTo>
                  <a:pt x="0" y="152400"/>
                </a:moveTo>
                <a:lnTo>
                  <a:pt x="1828800" y="152400"/>
                </a:lnTo>
                <a:lnTo>
                  <a:pt x="1828800" y="0"/>
                </a:lnTo>
                <a:lnTo>
                  <a:pt x="0" y="0"/>
                </a:lnTo>
                <a:lnTo>
                  <a:pt x="0" y="152400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3364991" y="4622292"/>
            <a:ext cx="1956815" cy="35661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3429000" y="4648200"/>
            <a:ext cx="1828800" cy="2286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3429000" y="4648200"/>
            <a:ext cx="1828800" cy="228600"/>
          </a:xfrm>
          <a:custGeom>
            <a:avLst/>
            <a:gdLst/>
            <a:ahLst/>
            <a:cxnLst/>
            <a:rect l="l" t="t" r="r" b="b"/>
            <a:pathLst>
              <a:path w="1828800" h="228600">
                <a:moveTo>
                  <a:pt x="0" y="228600"/>
                </a:moveTo>
                <a:lnTo>
                  <a:pt x="1828800" y="228600"/>
                </a:lnTo>
                <a:lnTo>
                  <a:pt x="1828800" y="0"/>
                </a:lnTo>
                <a:lnTo>
                  <a:pt x="0" y="0"/>
                </a:lnTo>
                <a:lnTo>
                  <a:pt x="0" y="228600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3364991" y="4850892"/>
            <a:ext cx="1423415" cy="142341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3429000" y="4876800"/>
            <a:ext cx="1295400" cy="12954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3429000" y="4876800"/>
            <a:ext cx="1295400" cy="1295400"/>
          </a:xfrm>
          <a:custGeom>
            <a:avLst/>
            <a:gdLst/>
            <a:ahLst/>
            <a:cxnLst/>
            <a:rect l="l" t="t" r="r" b="b"/>
            <a:pathLst>
              <a:path w="1295400" h="1295400">
                <a:moveTo>
                  <a:pt x="0" y="1295400"/>
                </a:moveTo>
                <a:lnTo>
                  <a:pt x="1295400" y="1295400"/>
                </a:lnTo>
                <a:lnTo>
                  <a:pt x="12954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ln w="9525">
            <a:solidFill>
              <a:srgbClr val="0073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660392" y="4850892"/>
            <a:ext cx="661415" cy="1423415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724400" y="4876800"/>
            <a:ext cx="533400" cy="1295400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724400" y="4876800"/>
            <a:ext cx="533400" cy="1295400"/>
          </a:xfrm>
          <a:custGeom>
            <a:avLst/>
            <a:gdLst/>
            <a:ahLst/>
            <a:cxnLst/>
            <a:rect l="l" t="t" r="r" b="b"/>
            <a:pathLst>
              <a:path w="533400" h="1295400">
                <a:moveTo>
                  <a:pt x="0" y="1295400"/>
                </a:moveTo>
                <a:lnTo>
                  <a:pt x="533400" y="1295400"/>
                </a:lnTo>
                <a:lnTo>
                  <a:pt x="533400" y="0"/>
                </a:lnTo>
                <a:lnTo>
                  <a:pt x="0" y="0"/>
                </a:lnTo>
                <a:lnTo>
                  <a:pt x="0" y="1295400"/>
                </a:lnTo>
                <a:close/>
              </a:path>
            </a:pathLst>
          </a:custGeom>
          <a:ln w="9525">
            <a:solidFill>
              <a:srgbClr val="58944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3364991" y="6146292"/>
            <a:ext cx="1956815" cy="432816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3429000" y="6172200"/>
            <a:ext cx="1828800" cy="304800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3429000" y="6172200"/>
            <a:ext cx="1828800" cy="304800"/>
          </a:xfrm>
          <a:custGeom>
            <a:avLst/>
            <a:gdLst/>
            <a:ahLst/>
            <a:cxnLst/>
            <a:rect l="l" t="t" r="r" b="b"/>
            <a:pathLst>
              <a:path w="1828800" h="304800">
                <a:moveTo>
                  <a:pt x="0" y="304800"/>
                </a:moveTo>
                <a:lnTo>
                  <a:pt x="1828800" y="304800"/>
                </a:lnTo>
                <a:lnTo>
                  <a:pt x="1828800" y="0"/>
                </a:lnTo>
                <a:lnTo>
                  <a:pt x="0" y="0"/>
                </a:lnTo>
                <a:lnTo>
                  <a:pt x="0" y="304800"/>
                </a:lnTo>
                <a:close/>
              </a:path>
            </a:pathLst>
          </a:custGeom>
          <a:ln w="9525">
            <a:solidFill>
              <a:srgbClr val="798F3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4495800" y="4459224"/>
            <a:ext cx="66294" cy="430530"/>
          </a:xfrm>
          <a:custGeom>
            <a:avLst/>
            <a:gdLst/>
            <a:ahLst/>
            <a:cxnLst/>
            <a:rect l="l" t="t" r="r" b="b"/>
            <a:pathLst>
              <a:path w="66294" h="430529">
                <a:moveTo>
                  <a:pt x="16510" y="84836"/>
                </a:moveTo>
                <a:lnTo>
                  <a:pt x="35148" y="76323"/>
                </a:lnTo>
                <a:lnTo>
                  <a:pt x="22487" y="75575"/>
                </a:lnTo>
                <a:lnTo>
                  <a:pt x="16510" y="84836"/>
                </a:lnTo>
                <a:close/>
              </a:path>
              <a:path w="66294" h="430529">
                <a:moveTo>
                  <a:pt x="105663" y="86868"/>
                </a:moveTo>
                <a:lnTo>
                  <a:pt x="105790" y="83438"/>
                </a:lnTo>
                <a:lnTo>
                  <a:pt x="103124" y="80390"/>
                </a:lnTo>
                <a:lnTo>
                  <a:pt x="99695" y="80137"/>
                </a:lnTo>
                <a:lnTo>
                  <a:pt x="35148" y="76323"/>
                </a:lnTo>
                <a:lnTo>
                  <a:pt x="16510" y="84836"/>
                </a:lnTo>
                <a:lnTo>
                  <a:pt x="22487" y="75575"/>
                </a:lnTo>
                <a:lnTo>
                  <a:pt x="35148" y="76323"/>
                </a:lnTo>
                <a:lnTo>
                  <a:pt x="841121" y="-332231"/>
                </a:lnTo>
                <a:lnTo>
                  <a:pt x="835278" y="-343535"/>
                </a:lnTo>
                <a:lnTo>
                  <a:pt x="29239" y="65117"/>
                </a:lnTo>
                <a:lnTo>
                  <a:pt x="11557" y="74930"/>
                </a:lnTo>
                <a:lnTo>
                  <a:pt x="14097" y="86994"/>
                </a:lnTo>
                <a:lnTo>
                  <a:pt x="8382" y="75692"/>
                </a:lnTo>
                <a:lnTo>
                  <a:pt x="53721" y="3809"/>
                </a:lnTo>
                <a:lnTo>
                  <a:pt x="0" y="86994"/>
                </a:lnTo>
                <a:lnTo>
                  <a:pt x="98933" y="92837"/>
                </a:lnTo>
                <a:lnTo>
                  <a:pt x="102362" y="93090"/>
                </a:lnTo>
                <a:lnTo>
                  <a:pt x="105410" y="90424"/>
                </a:lnTo>
                <a:lnTo>
                  <a:pt x="105663" y="86868"/>
                </a:lnTo>
                <a:close/>
              </a:path>
              <a:path w="66294" h="430529">
                <a:moveTo>
                  <a:pt x="59562" y="0"/>
                </a:moveTo>
                <a:lnTo>
                  <a:pt x="55625" y="888"/>
                </a:lnTo>
                <a:lnTo>
                  <a:pt x="53721" y="3809"/>
                </a:lnTo>
                <a:lnTo>
                  <a:pt x="8382" y="75692"/>
                </a:lnTo>
                <a:lnTo>
                  <a:pt x="14097" y="86994"/>
                </a:lnTo>
                <a:lnTo>
                  <a:pt x="11557" y="74930"/>
                </a:lnTo>
                <a:lnTo>
                  <a:pt x="29239" y="65117"/>
                </a:lnTo>
                <a:lnTo>
                  <a:pt x="64388" y="10668"/>
                </a:lnTo>
                <a:lnTo>
                  <a:pt x="66294" y="7746"/>
                </a:lnTo>
                <a:lnTo>
                  <a:pt x="65532" y="3809"/>
                </a:lnTo>
                <a:lnTo>
                  <a:pt x="62484" y="1905"/>
                </a:lnTo>
                <a:lnTo>
                  <a:pt x="59562" y="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2361819" y="4718812"/>
            <a:ext cx="1295781" cy="103124"/>
          </a:xfrm>
          <a:custGeom>
            <a:avLst/>
            <a:gdLst/>
            <a:ahLst/>
            <a:cxnLst/>
            <a:rect l="l" t="t" r="r" b="b"/>
            <a:pathLst>
              <a:path w="1295781" h="103124">
                <a:moveTo>
                  <a:pt x="1204468" y="58674"/>
                </a:moveTo>
                <a:lnTo>
                  <a:pt x="1206372" y="61594"/>
                </a:lnTo>
                <a:lnTo>
                  <a:pt x="1210309" y="62356"/>
                </a:lnTo>
                <a:lnTo>
                  <a:pt x="1213231" y="60451"/>
                </a:lnTo>
                <a:lnTo>
                  <a:pt x="1295781" y="5587"/>
                </a:lnTo>
                <a:lnTo>
                  <a:pt x="1282827" y="0"/>
                </a:lnTo>
                <a:lnTo>
                  <a:pt x="1283589" y="12700"/>
                </a:lnTo>
                <a:lnTo>
                  <a:pt x="1282827" y="0"/>
                </a:lnTo>
                <a:lnTo>
                  <a:pt x="1280414" y="11937"/>
                </a:lnTo>
                <a:lnTo>
                  <a:pt x="1260030" y="14085"/>
                </a:lnTo>
                <a:lnTo>
                  <a:pt x="1206245" y="49911"/>
                </a:lnTo>
                <a:lnTo>
                  <a:pt x="1203325" y="51815"/>
                </a:lnTo>
                <a:lnTo>
                  <a:pt x="1202563" y="55752"/>
                </a:lnTo>
                <a:lnTo>
                  <a:pt x="1204468" y="58674"/>
                </a:lnTo>
                <a:close/>
              </a:path>
              <a:path w="1295781" h="103124">
                <a:moveTo>
                  <a:pt x="1198498" y="-29463"/>
                </a:moveTo>
                <a:lnTo>
                  <a:pt x="1201673" y="-27939"/>
                </a:lnTo>
                <a:lnTo>
                  <a:pt x="1259545" y="1369"/>
                </a:lnTo>
                <a:lnTo>
                  <a:pt x="1279652" y="1015"/>
                </a:lnTo>
                <a:lnTo>
                  <a:pt x="1270666" y="7001"/>
                </a:lnTo>
                <a:lnTo>
                  <a:pt x="1259545" y="1369"/>
                </a:lnTo>
                <a:lnTo>
                  <a:pt x="0" y="75437"/>
                </a:lnTo>
                <a:lnTo>
                  <a:pt x="762" y="88137"/>
                </a:lnTo>
                <a:lnTo>
                  <a:pt x="1260030" y="14085"/>
                </a:lnTo>
                <a:lnTo>
                  <a:pt x="1280414" y="11937"/>
                </a:lnTo>
                <a:lnTo>
                  <a:pt x="1282827" y="0"/>
                </a:lnTo>
                <a:lnTo>
                  <a:pt x="1295781" y="5587"/>
                </a:lnTo>
                <a:lnTo>
                  <a:pt x="1207389" y="-39243"/>
                </a:lnTo>
                <a:lnTo>
                  <a:pt x="1204341" y="-40767"/>
                </a:lnTo>
                <a:lnTo>
                  <a:pt x="1200531" y="-39624"/>
                </a:lnTo>
                <a:lnTo>
                  <a:pt x="1198880" y="-36449"/>
                </a:lnTo>
                <a:lnTo>
                  <a:pt x="1197356" y="-33274"/>
                </a:lnTo>
                <a:lnTo>
                  <a:pt x="1198498" y="-29463"/>
                </a:lnTo>
                <a:close/>
              </a:path>
              <a:path w="1295781" h="103124">
                <a:moveTo>
                  <a:pt x="1279652" y="1015"/>
                </a:moveTo>
                <a:lnTo>
                  <a:pt x="1259545" y="1369"/>
                </a:lnTo>
                <a:lnTo>
                  <a:pt x="1270666" y="7001"/>
                </a:lnTo>
                <a:lnTo>
                  <a:pt x="1279652" y="1015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2398649" y="5360289"/>
            <a:ext cx="1639951" cy="103378"/>
          </a:xfrm>
          <a:custGeom>
            <a:avLst/>
            <a:gdLst/>
            <a:ahLst/>
            <a:cxnLst/>
            <a:rect l="l" t="t" r="r" b="b"/>
            <a:pathLst>
              <a:path w="1639951" h="103377">
                <a:moveTo>
                  <a:pt x="1545716" y="92456"/>
                </a:moveTo>
                <a:lnTo>
                  <a:pt x="1544827" y="96393"/>
                </a:lnTo>
                <a:lnTo>
                  <a:pt x="1546605" y="99441"/>
                </a:lnTo>
                <a:lnTo>
                  <a:pt x="1548511" y="102362"/>
                </a:lnTo>
                <a:lnTo>
                  <a:pt x="1552321" y="103378"/>
                </a:lnTo>
                <a:lnTo>
                  <a:pt x="1555368" y="101473"/>
                </a:lnTo>
                <a:lnTo>
                  <a:pt x="1639951" y="49911"/>
                </a:lnTo>
                <a:lnTo>
                  <a:pt x="1627251" y="43815"/>
                </a:lnTo>
                <a:lnTo>
                  <a:pt x="1627504" y="56515"/>
                </a:lnTo>
                <a:lnTo>
                  <a:pt x="1627251" y="43815"/>
                </a:lnTo>
                <a:lnTo>
                  <a:pt x="1624329" y="55753"/>
                </a:lnTo>
                <a:lnTo>
                  <a:pt x="1603969" y="56977"/>
                </a:lnTo>
                <a:lnTo>
                  <a:pt x="1548764" y="90678"/>
                </a:lnTo>
                <a:lnTo>
                  <a:pt x="1545716" y="92456"/>
                </a:lnTo>
                <a:close/>
              </a:path>
              <a:path w="1639951" h="103377">
                <a:moveTo>
                  <a:pt x="1544192" y="11049"/>
                </a:moveTo>
                <a:lnTo>
                  <a:pt x="1547240" y="12700"/>
                </a:lnTo>
                <a:lnTo>
                  <a:pt x="1603780" y="44276"/>
                </a:lnTo>
                <a:lnTo>
                  <a:pt x="1624076" y="44704"/>
                </a:lnTo>
                <a:lnTo>
                  <a:pt x="1614745" y="50400"/>
                </a:lnTo>
                <a:lnTo>
                  <a:pt x="1603780" y="44276"/>
                </a:lnTo>
                <a:lnTo>
                  <a:pt x="0" y="75819"/>
                </a:lnTo>
                <a:lnTo>
                  <a:pt x="253" y="88519"/>
                </a:lnTo>
                <a:lnTo>
                  <a:pt x="1603969" y="56977"/>
                </a:lnTo>
                <a:lnTo>
                  <a:pt x="1624329" y="55753"/>
                </a:lnTo>
                <a:lnTo>
                  <a:pt x="1627251" y="43815"/>
                </a:lnTo>
                <a:lnTo>
                  <a:pt x="1639951" y="49911"/>
                </a:lnTo>
                <a:lnTo>
                  <a:pt x="1553464" y="1651"/>
                </a:lnTo>
                <a:lnTo>
                  <a:pt x="1550289" y="0"/>
                </a:lnTo>
                <a:lnTo>
                  <a:pt x="1546478" y="1016"/>
                </a:lnTo>
                <a:lnTo>
                  <a:pt x="1544827" y="4064"/>
                </a:lnTo>
                <a:lnTo>
                  <a:pt x="1543050" y="7239"/>
                </a:lnTo>
                <a:lnTo>
                  <a:pt x="1544192" y="11049"/>
                </a:lnTo>
                <a:close/>
              </a:path>
              <a:path w="1639951" h="103377">
                <a:moveTo>
                  <a:pt x="1624076" y="44704"/>
                </a:moveTo>
                <a:lnTo>
                  <a:pt x="1603780" y="44276"/>
                </a:lnTo>
                <a:lnTo>
                  <a:pt x="1614745" y="50400"/>
                </a:lnTo>
                <a:lnTo>
                  <a:pt x="1624076" y="44704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5029200" y="5499227"/>
            <a:ext cx="1372615" cy="271259"/>
          </a:xfrm>
          <a:custGeom>
            <a:avLst/>
            <a:gdLst/>
            <a:ahLst/>
            <a:cxnLst/>
            <a:rect l="l" t="t" r="r" b="b"/>
            <a:pathLst>
              <a:path w="1372615" h="271259">
                <a:moveTo>
                  <a:pt x="11302" y="54991"/>
                </a:moveTo>
                <a:lnTo>
                  <a:pt x="76200" y="0"/>
                </a:lnTo>
                <a:lnTo>
                  <a:pt x="0" y="63373"/>
                </a:lnTo>
                <a:lnTo>
                  <a:pt x="11302" y="54991"/>
                </a:lnTo>
                <a:close/>
              </a:path>
              <a:path w="1372615" h="271259">
                <a:moveTo>
                  <a:pt x="85089" y="889"/>
                </a:moveTo>
                <a:lnTo>
                  <a:pt x="82930" y="-1777"/>
                </a:lnTo>
                <a:lnTo>
                  <a:pt x="78866" y="-2158"/>
                </a:lnTo>
                <a:lnTo>
                  <a:pt x="76200" y="0"/>
                </a:lnTo>
                <a:lnTo>
                  <a:pt x="11302" y="54991"/>
                </a:lnTo>
                <a:lnTo>
                  <a:pt x="0" y="63373"/>
                </a:lnTo>
                <a:lnTo>
                  <a:pt x="92583" y="98564"/>
                </a:lnTo>
                <a:lnTo>
                  <a:pt x="13462" y="67564"/>
                </a:lnTo>
                <a:lnTo>
                  <a:pt x="14604" y="55372"/>
                </a:lnTo>
                <a:lnTo>
                  <a:pt x="24823" y="59254"/>
                </a:lnTo>
                <a:lnTo>
                  <a:pt x="16510" y="66167"/>
                </a:lnTo>
                <a:lnTo>
                  <a:pt x="14604" y="55372"/>
                </a:lnTo>
                <a:lnTo>
                  <a:pt x="13462" y="67564"/>
                </a:lnTo>
                <a:lnTo>
                  <a:pt x="36557" y="63714"/>
                </a:lnTo>
                <a:lnTo>
                  <a:pt x="1372615" y="-159003"/>
                </a:lnTo>
                <a:lnTo>
                  <a:pt x="1370584" y="-171449"/>
                </a:lnTo>
                <a:lnTo>
                  <a:pt x="34623" y="51105"/>
                </a:lnTo>
                <a:lnTo>
                  <a:pt x="84327" y="9779"/>
                </a:lnTo>
                <a:lnTo>
                  <a:pt x="86995" y="7620"/>
                </a:lnTo>
                <a:lnTo>
                  <a:pt x="87375" y="3556"/>
                </a:lnTo>
                <a:lnTo>
                  <a:pt x="85089" y="889"/>
                </a:lnTo>
                <a:close/>
              </a:path>
              <a:path w="1372615" h="271259">
                <a:moveTo>
                  <a:pt x="92583" y="98564"/>
                </a:moveTo>
                <a:lnTo>
                  <a:pt x="95885" y="99809"/>
                </a:lnTo>
                <a:lnTo>
                  <a:pt x="99567" y="98158"/>
                </a:lnTo>
                <a:lnTo>
                  <a:pt x="100837" y="94881"/>
                </a:lnTo>
                <a:lnTo>
                  <a:pt x="102108" y="91592"/>
                </a:lnTo>
                <a:lnTo>
                  <a:pt x="100457" y="87884"/>
                </a:lnTo>
                <a:lnTo>
                  <a:pt x="97154" y="86741"/>
                </a:lnTo>
                <a:lnTo>
                  <a:pt x="36557" y="63714"/>
                </a:lnTo>
                <a:lnTo>
                  <a:pt x="13462" y="67564"/>
                </a:lnTo>
                <a:lnTo>
                  <a:pt x="92583" y="98564"/>
                </a:lnTo>
                <a:close/>
              </a:path>
              <a:path w="1372615" h="271259">
                <a:moveTo>
                  <a:pt x="24823" y="59254"/>
                </a:moveTo>
                <a:lnTo>
                  <a:pt x="14604" y="55372"/>
                </a:lnTo>
                <a:lnTo>
                  <a:pt x="16510" y="66167"/>
                </a:lnTo>
                <a:lnTo>
                  <a:pt x="24823" y="59254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4953000" y="6339268"/>
            <a:ext cx="1067689" cy="197332"/>
          </a:xfrm>
          <a:custGeom>
            <a:avLst/>
            <a:gdLst/>
            <a:ahLst/>
            <a:cxnLst/>
            <a:rect l="l" t="t" r="r" b="b"/>
            <a:pathLst>
              <a:path w="1067689" h="197332">
                <a:moveTo>
                  <a:pt x="11557" y="53467"/>
                </a:moveTo>
                <a:lnTo>
                  <a:pt x="77597" y="0"/>
                </a:lnTo>
                <a:lnTo>
                  <a:pt x="0" y="61531"/>
                </a:lnTo>
                <a:lnTo>
                  <a:pt x="11557" y="53467"/>
                </a:lnTo>
                <a:close/>
              </a:path>
              <a:path w="1067689" h="197332">
                <a:moveTo>
                  <a:pt x="86613" y="1028"/>
                </a:moveTo>
                <a:lnTo>
                  <a:pt x="84454" y="-1714"/>
                </a:lnTo>
                <a:lnTo>
                  <a:pt x="80390" y="-2184"/>
                </a:lnTo>
                <a:lnTo>
                  <a:pt x="77597" y="0"/>
                </a:lnTo>
                <a:lnTo>
                  <a:pt x="11557" y="53467"/>
                </a:lnTo>
                <a:lnTo>
                  <a:pt x="0" y="61531"/>
                </a:lnTo>
                <a:lnTo>
                  <a:pt x="91821" y="98856"/>
                </a:lnTo>
                <a:lnTo>
                  <a:pt x="13335" y="66040"/>
                </a:lnTo>
                <a:lnTo>
                  <a:pt x="14859" y="53873"/>
                </a:lnTo>
                <a:lnTo>
                  <a:pt x="24926" y="57969"/>
                </a:lnTo>
                <a:lnTo>
                  <a:pt x="16383" y="64731"/>
                </a:lnTo>
                <a:lnTo>
                  <a:pt x="14859" y="53873"/>
                </a:lnTo>
                <a:lnTo>
                  <a:pt x="13335" y="66040"/>
                </a:lnTo>
                <a:lnTo>
                  <a:pt x="36596" y="62716"/>
                </a:lnTo>
                <a:lnTo>
                  <a:pt x="1067689" y="-84581"/>
                </a:lnTo>
                <a:lnTo>
                  <a:pt x="1065911" y="-97154"/>
                </a:lnTo>
                <a:lnTo>
                  <a:pt x="34811" y="50144"/>
                </a:lnTo>
                <a:lnTo>
                  <a:pt x="85598" y="9944"/>
                </a:lnTo>
                <a:lnTo>
                  <a:pt x="88264" y="7772"/>
                </a:lnTo>
                <a:lnTo>
                  <a:pt x="88773" y="3771"/>
                </a:lnTo>
                <a:lnTo>
                  <a:pt x="86613" y="1028"/>
                </a:lnTo>
                <a:close/>
              </a:path>
              <a:path w="1067689" h="197332">
                <a:moveTo>
                  <a:pt x="91821" y="98856"/>
                </a:moveTo>
                <a:lnTo>
                  <a:pt x="94996" y="100177"/>
                </a:lnTo>
                <a:lnTo>
                  <a:pt x="98678" y="98615"/>
                </a:lnTo>
                <a:lnTo>
                  <a:pt x="100075" y="95364"/>
                </a:lnTo>
                <a:lnTo>
                  <a:pt x="101346" y="92125"/>
                </a:lnTo>
                <a:lnTo>
                  <a:pt x="99822" y="88417"/>
                </a:lnTo>
                <a:lnTo>
                  <a:pt x="96520" y="87096"/>
                </a:lnTo>
                <a:lnTo>
                  <a:pt x="36596" y="62716"/>
                </a:lnTo>
                <a:lnTo>
                  <a:pt x="13335" y="66040"/>
                </a:lnTo>
                <a:lnTo>
                  <a:pt x="91821" y="98856"/>
                </a:lnTo>
                <a:close/>
              </a:path>
              <a:path w="1067689" h="197332">
                <a:moveTo>
                  <a:pt x="24926" y="57969"/>
                </a:moveTo>
                <a:lnTo>
                  <a:pt x="14859" y="53873"/>
                </a:lnTo>
                <a:lnTo>
                  <a:pt x="16383" y="64731"/>
                </a:lnTo>
                <a:lnTo>
                  <a:pt x="24926" y="57969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 txBox="1"/>
          <p:nvPr/>
        </p:nvSpPr>
        <p:spPr>
          <a:xfrm>
            <a:off x="444500" y="191069"/>
            <a:ext cx="268236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133471" y="191069"/>
            <a:ext cx="504906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1: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bố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ụ</a:t>
            </a:r>
            <a:r>
              <a:rPr dirty="0" smtClean="0" baseline="3034" sz="5400" spc="-3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,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5" b="1" i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hác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họa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35940" y="1432893"/>
            <a:ext cx="2593061" cy="96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Bố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cục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229" sz="3900" spc="0">
                <a:latin typeface="Times New Roman"/>
                <a:cs typeface="Times New Roman"/>
              </a:rPr>
              <a:t>ư</a:t>
            </a:r>
            <a:r>
              <a:rPr dirty="0" smtClean="0" baseline="2229" sz="3900" spc="-1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29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ên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-54">
                <a:latin typeface="Constantia"/>
                <a:cs typeface="Constantia"/>
              </a:rPr>
              <a:t>w</a:t>
            </a:r>
            <a:r>
              <a:rPr dirty="0" smtClean="0" sz="2600" spc="0">
                <a:latin typeface="Constantia"/>
                <a:cs typeface="Constantia"/>
              </a:rPr>
              <a:t>ebsi</a:t>
            </a:r>
            <a:r>
              <a:rPr dirty="0" smtClean="0" sz="2600" spc="-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e.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3127375" y="1432893"/>
            <a:ext cx="5270108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ã</a:t>
            </a:r>
            <a:r>
              <a:rPr dirty="0" smtClean="0" baseline="2229" sz="3900" spc="0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hình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ên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khung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4">
                <a:latin typeface="Constantia"/>
                <a:cs typeface="Constantia"/>
              </a:rPr>
              <a:t>c</a:t>
            </a:r>
            <a:r>
              <a:rPr dirty="0" smtClean="0" baseline="2229" sz="3900" spc="0">
                <a:latin typeface="Times New Roman"/>
                <a:cs typeface="Times New Roman"/>
              </a:rPr>
              <a:t>ơ</a:t>
            </a:r>
            <a:r>
              <a:rPr dirty="0" smtClean="0" baseline="2229" sz="3900" spc="0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bản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của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535940" y="2621994"/>
            <a:ext cx="8256248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Q</a:t>
            </a:r>
            <a:r>
              <a:rPr dirty="0" smtClean="0" baseline="2100" sz="3900" spc="9">
                <a:latin typeface="Constantia"/>
                <a:cs typeface="Constantia"/>
              </a:rPr>
              <a:t>u</a:t>
            </a:r>
            <a:r>
              <a:rPr dirty="0" smtClean="0" baseline="2100" sz="3900" spc="0">
                <a:latin typeface="Constantia"/>
                <a:cs typeface="Constantia"/>
              </a:rPr>
              <a:t>á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trình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50">
                <a:latin typeface="Constantia"/>
                <a:cs typeface="Constantia"/>
              </a:rPr>
              <a:t>à</a:t>
            </a:r>
            <a:r>
              <a:rPr dirty="0" smtClean="0" baseline="2100" sz="3900" spc="0">
                <a:latin typeface="Constantia"/>
                <a:cs typeface="Constantia"/>
              </a:rPr>
              <a:t>y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thể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làm</a:t>
            </a:r>
            <a:r>
              <a:rPr dirty="0" smtClean="0" baseline="2100" sz="3900" spc="-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lại</a:t>
            </a:r>
            <a:r>
              <a:rPr dirty="0" smtClean="0" baseline="2100" sz="3900" spc="-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nhiều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lần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ể</a:t>
            </a:r>
            <a:r>
              <a:rPr dirty="0" smtClean="0" baseline="2229" sz="3900" spc="-79">
                <a:latin typeface="Times New Roman"/>
                <a:cs typeface="Times New Roman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229" sz="3900" spc="0">
                <a:latin typeface="Times New Roman"/>
                <a:cs typeface="Times New Roman"/>
              </a:rPr>
              <a:t>đ</a:t>
            </a:r>
            <a:r>
              <a:rPr dirty="0" smtClean="0" baseline="2229" sz="3900" spc="9">
                <a:latin typeface="Times New Roman"/>
                <a:cs typeface="Times New Roman"/>
              </a:rPr>
              <a:t>ư</a:t>
            </a:r>
            <a:r>
              <a:rPr dirty="0" smtClean="0" baseline="2229" sz="3900" spc="4">
                <a:latin typeface="Times New Roman"/>
                <a:cs typeface="Times New Roman"/>
              </a:rPr>
              <a:t>ợ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bố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cục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10260" y="3234113"/>
            <a:ext cx="1761947" cy="95072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về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tỷ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lệ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</a:t>
            </a:r>
            <a:r>
              <a:rPr dirty="0" smtClean="0" baseline="3150" sz="3900" spc="-34">
                <a:latin typeface="Constantia"/>
                <a:cs typeface="Constantia"/>
              </a:rPr>
              <a:t>ữ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endParaRPr sz="2600">
              <a:latin typeface="Constantia"/>
              <a:cs typeface="Constantia"/>
            </a:endParaRPr>
          </a:p>
          <a:p>
            <a:pPr marL="12700" marR="49606">
              <a:lnSpc>
                <a:spcPct val="101725"/>
              </a:lnSpc>
              <a:spcBef>
                <a:spcPts val="1370"/>
              </a:spcBef>
            </a:pPr>
            <a:r>
              <a:rPr dirty="0" smtClean="0" sz="2600" spc="-54">
                <a:latin typeface="Constantia"/>
                <a:cs typeface="Constantia"/>
              </a:rPr>
              <a:t>w</a:t>
            </a:r>
            <a:r>
              <a:rPr dirty="0" smtClean="0" sz="2600" spc="0">
                <a:latin typeface="Constantia"/>
                <a:cs typeface="Constantia"/>
              </a:rPr>
              <a:t>ebsi</a:t>
            </a:r>
            <a:r>
              <a:rPr dirty="0" smtClean="0" sz="2600" spc="-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e.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7" name="object 17"/>
          <p:cNvSpPr txBox="1"/>
          <p:nvPr/>
        </p:nvSpPr>
        <p:spPr>
          <a:xfrm>
            <a:off x="2565327" y="3234113"/>
            <a:ext cx="53865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3097105" y="3234113"/>
            <a:ext cx="80322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895434" y="3234113"/>
            <a:ext cx="54659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sao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4431843" y="3234113"/>
            <a:ext cx="598186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030094" y="3234113"/>
            <a:ext cx="3632101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hợp</a:t>
            </a:r>
            <a:r>
              <a:rPr dirty="0" smtClean="0" baseline="3150" sz="3900" spc="-84">
                <a:latin typeface="Constantia"/>
                <a:cs typeface="Constantia"/>
              </a:rPr>
              <a:t> </a:t>
            </a:r>
            <a:r>
              <a:rPr dirty="0" smtClean="0" baseline="3150" sz="3900" spc="-25">
                <a:latin typeface="Constantia"/>
                <a:cs typeface="Constantia"/>
              </a:rPr>
              <a:t>l</a:t>
            </a:r>
            <a:r>
              <a:rPr dirty="0" smtClean="0" baseline="3150" sz="3900" spc="0">
                <a:latin typeface="Constantia"/>
                <a:cs typeface="Constantia"/>
              </a:rPr>
              <a:t>ý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nhất,</a:t>
            </a:r>
            <a:r>
              <a:rPr dirty="0" smtClean="0" baseline="3150" sz="3900" spc="-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phù</a:t>
            </a:r>
            <a:r>
              <a:rPr dirty="0" smtClean="0" baseline="3150" sz="3900" spc="-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hợp</a:t>
            </a:r>
            <a:r>
              <a:rPr dirty="0" smtClean="0" baseline="3150" sz="3900" spc="-150">
                <a:latin typeface="Constantia"/>
                <a:cs typeface="Constantia"/>
              </a:rPr>
              <a:t> </a:t>
            </a:r>
            <a:r>
              <a:rPr dirty="0" smtClean="0" baseline="3150" sz="3900" spc="-54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ới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413629" y="4012087"/>
            <a:ext cx="172311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menu</a:t>
            </a:r>
            <a:r>
              <a:rPr dirty="0" smtClean="0" baseline="3034" sz="2700" spc="-1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n</a:t>
            </a:r>
            <a:r>
              <a:rPr dirty="0" smtClean="0" baseline="3034" sz="2700" spc="-44">
                <a:latin typeface="Constantia"/>
                <a:cs typeface="Constantia"/>
              </a:rPr>
              <a:t>a</a:t>
            </a:r>
            <a:r>
              <a:rPr dirty="0" smtClean="0" baseline="3034" sz="2700" spc="0">
                <a:latin typeface="Constantia"/>
                <a:cs typeface="Constantia"/>
              </a:rPr>
              <a:t>v</a:t>
            </a:r>
            <a:r>
              <a:rPr dirty="0" smtClean="0" baseline="3034" sz="2700" spc="-9">
                <a:latin typeface="Constantia"/>
                <a:cs typeface="Constantia"/>
              </a:rPr>
              <a:t>i</a:t>
            </a:r>
            <a:r>
              <a:rPr dirty="0" smtClean="0" baseline="3034" sz="2700" spc="0">
                <a:latin typeface="Constantia"/>
                <a:cs typeface="Constantia"/>
              </a:rPr>
              <a:t>gat</a:t>
            </a:r>
            <a:r>
              <a:rPr dirty="0" smtClean="0" baseline="3034" sz="2700" spc="-4">
                <a:latin typeface="Constantia"/>
                <a:cs typeface="Constantia"/>
              </a:rPr>
              <a:t>i</a:t>
            </a:r>
            <a:r>
              <a:rPr dirty="0" smtClean="0" baseline="3034" sz="2700" spc="0">
                <a:latin typeface="Constantia"/>
                <a:cs typeface="Constantia"/>
              </a:rPr>
              <a:t>on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514983" y="4686330"/>
            <a:ext cx="7382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header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557009" y="5181376"/>
            <a:ext cx="13325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i</a:t>
            </a:r>
            <a:r>
              <a:rPr dirty="0" smtClean="0" baseline="3034" sz="2700" spc="-19">
                <a:latin typeface="Constantia"/>
                <a:cs typeface="Constantia"/>
              </a:rPr>
              <a:t>g</a:t>
            </a:r>
            <a:r>
              <a:rPr dirty="0" smtClean="0" baseline="3034" sz="2700" spc="0">
                <a:latin typeface="Constantia"/>
                <a:cs typeface="Constantia"/>
              </a:rPr>
              <a:t>ht</a:t>
            </a:r>
            <a:r>
              <a:rPr dirty="0" smtClean="0" baseline="3034" sz="2700" spc="-100">
                <a:latin typeface="Constantia"/>
                <a:cs typeface="Constantia"/>
              </a:rPr>
              <a:t> </a:t>
            </a:r>
            <a:r>
              <a:rPr dirty="0" smtClean="0" baseline="3034" sz="2700" spc="-39">
                <a:latin typeface="Constantia"/>
                <a:cs typeface="Constantia"/>
              </a:rPr>
              <a:t>c</a:t>
            </a:r>
            <a:r>
              <a:rPr dirty="0" smtClean="0" baseline="3034" sz="2700" spc="0">
                <a:latin typeface="Constantia"/>
                <a:cs typeface="Constantia"/>
              </a:rPr>
              <a:t>ol</a:t>
            </a:r>
            <a:r>
              <a:rPr dirty="0" smtClean="0" baseline="3034" sz="2700" spc="-4">
                <a:latin typeface="Constantia"/>
                <a:cs typeface="Constantia"/>
              </a:rPr>
              <a:t>u</a:t>
            </a:r>
            <a:r>
              <a:rPr dirty="0" smtClean="0" baseline="3034" sz="2700" spc="0">
                <a:latin typeface="Constantia"/>
                <a:cs typeface="Constantia"/>
              </a:rPr>
              <a:t>mn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526794" y="5333776"/>
            <a:ext cx="81728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39">
                <a:latin typeface="Constantia"/>
                <a:cs typeface="Constantia"/>
              </a:rPr>
              <a:t>c</a:t>
            </a:r>
            <a:r>
              <a:rPr dirty="0" smtClean="0" baseline="3034" sz="2700" spc="0">
                <a:latin typeface="Constantia"/>
                <a:cs typeface="Constantia"/>
              </a:rPr>
              <a:t>o</a:t>
            </a:r>
            <a:r>
              <a:rPr dirty="0" smtClean="0" baseline="3034" sz="2700" spc="-4">
                <a:latin typeface="Constantia"/>
                <a:cs typeface="Constantia"/>
              </a:rPr>
              <a:t>n</a:t>
            </a:r>
            <a:r>
              <a:rPr dirty="0" smtClean="0" baseline="3034" sz="2700" spc="-25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ent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6010" y="6095725"/>
            <a:ext cx="65000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4">
                <a:latin typeface="Constantia"/>
                <a:cs typeface="Constantia"/>
              </a:rPr>
              <a:t>f</a:t>
            </a:r>
            <a:r>
              <a:rPr dirty="0" smtClean="0" baseline="3034" sz="2700" spc="0">
                <a:latin typeface="Constantia"/>
                <a:cs typeface="Constantia"/>
              </a:rPr>
              <a:t>oo</a:t>
            </a:r>
            <a:r>
              <a:rPr dirty="0" smtClean="0" baseline="3034" sz="2700" spc="-25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642096" y="6504716"/>
            <a:ext cx="31718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3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429000" y="4495800"/>
            <a:ext cx="18288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429000" y="4648200"/>
            <a:ext cx="182880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3429000" y="4876800"/>
            <a:ext cx="1295400" cy="1295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724400" y="4876800"/>
            <a:ext cx="533400" cy="1295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3429000" y="6172200"/>
            <a:ext cx="1828800" cy="3048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object 1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 txBox="1"/>
          <p:nvPr/>
        </p:nvSpPr>
        <p:spPr>
          <a:xfrm>
            <a:off x="444500" y="191069"/>
            <a:ext cx="773132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2: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19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ấu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trúc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59" b="1" i="1">
                <a:solidFill>
                  <a:srgbClr val="20B1C8"/>
                </a:solidFill>
                <a:latin typeface="Constantia"/>
                <a:cs typeface="Constantia"/>
              </a:rPr>
              <a:t>w</a:t>
            </a:r>
            <a:r>
              <a:rPr dirty="0" smtClean="0" baseline="3034" sz="5400" spc="-14" b="1" i="1">
                <a:solidFill>
                  <a:srgbClr val="20B1C8"/>
                </a:solidFill>
                <a:latin typeface="Constantia"/>
                <a:cs typeface="Constantia"/>
              </a:rPr>
              <a:t>e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b</a:t>
            </a:r>
            <a:r>
              <a:rPr dirty="0" smtClean="0" baseline="3034" sz="5400" spc="4" b="1" i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5400" spc="-69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e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5940" y="1447879"/>
            <a:ext cx="7744372" cy="2055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25">
                <a:latin typeface="Constantia"/>
                <a:cs typeface="Constantia"/>
              </a:rPr>
              <a:t>X</a:t>
            </a:r>
            <a:r>
              <a:rPr dirty="0" smtClean="0" baseline="3150" sz="3900" spc="-50">
                <a:latin typeface="Constantia"/>
                <a:cs typeface="Constantia"/>
              </a:rPr>
              <a:t>â</a:t>
            </a:r>
            <a:r>
              <a:rPr dirty="0" smtClean="0" baseline="3150" sz="3900" spc="0">
                <a:latin typeface="Constantia"/>
                <a:cs typeface="Constantia"/>
              </a:rPr>
              <a:t>y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dựng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cấu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</a:t>
            </a:r>
            <a:r>
              <a:rPr dirty="0" smtClean="0" baseline="3150" sz="3900" spc="9">
                <a:latin typeface="Constantia"/>
                <a:cs typeface="Constantia"/>
              </a:rPr>
              <a:t>ú</a:t>
            </a:r>
            <a:r>
              <a:rPr dirty="0" smtClean="0" baseline="3150" sz="3900" spc="0">
                <a:latin typeface="Constantia"/>
                <a:cs typeface="Constantia"/>
              </a:rPr>
              <a:t>c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-54">
                <a:latin typeface="Constantia"/>
                <a:cs typeface="Constantia"/>
              </a:rPr>
              <a:t>w</a:t>
            </a:r>
            <a:r>
              <a:rPr dirty="0" smtClean="0" baseline="3150" sz="3900" spc="0">
                <a:latin typeface="Constantia"/>
                <a:cs typeface="Constantia"/>
              </a:rPr>
              <a:t>ebsi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e: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thể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nhiều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,</a:t>
            </a:r>
            <a:r>
              <a:rPr dirty="0" smtClean="0" baseline="3150" sz="3900" spc="-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370"/>
              </a:spcBef>
            </a:pPr>
            <a:r>
              <a:rPr dirty="0" smtClean="0" sz="2600" spc="4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r</a:t>
            </a:r>
            <a:r>
              <a:rPr dirty="0" smtClean="0" sz="2600" spc="4">
                <a:latin typeface="Times New Roman"/>
                <a:cs typeface="Times New Roman"/>
              </a:rPr>
              <a:t>ư</a:t>
            </a:r>
            <a:r>
              <a:rPr dirty="0" smtClean="0" sz="2600" spc="0">
                <a:latin typeface="Times New Roman"/>
                <a:cs typeface="Times New Roman"/>
              </a:rPr>
              <a:t>ờ</a:t>
            </a:r>
            <a:r>
              <a:rPr dirty="0" smtClean="0" sz="2600" spc="0">
                <a:latin typeface="Constantia"/>
                <a:cs typeface="Constantia"/>
              </a:rPr>
              <a:t>ng</a:t>
            </a:r>
            <a:r>
              <a:rPr dirty="0" smtClean="0" sz="2600" spc="-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hợp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</a:t>
            </a:r>
            <a:r>
              <a:rPr dirty="0" smtClean="0" sz="2600" spc="-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</a:t>
            </a:r>
            <a:r>
              <a:rPr dirty="0" smtClean="0" sz="2600" spc="-9">
                <a:latin typeface="Constantia"/>
                <a:cs typeface="Constantia"/>
              </a:rPr>
              <a:t>ọ</a:t>
            </a:r>
            <a:r>
              <a:rPr dirty="0" smtClean="0" sz="2600" spc="0">
                <a:latin typeface="Constantia"/>
                <a:cs typeface="Constantia"/>
              </a:rPr>
              <a:t>a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tạo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a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cấu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</a:t>
            </a:r>
            <a:r>
              <a:rPr dirty="0" smtClean="0" sz="2600" spc="9">
                <a:latin typeface="Constantia"/>
                <a:cs typeface="Constantia"/>
              </a:rPr>
              <a:t>ú</a:t>
            </a:r>
            <a:r>
              <a:rPr dirty="0" smtClean="0" sz="2600" spc="0">
                <a:latin typeface="Constantia"/>
                <a:cs typeface="Constantia"/>
              </a:rPr>
              <a:t>c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  <a:p>
            <a:pPr marL="406196" marR="50022">
              <a:lnSpc>
                <a:spcPct val="101725"/>
              </a:lnSpc>
              <a:spcBef>
                <a:spcPts val="1420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M</a:t>
            </a:r>
            <a:r>
              <a:rPr dirty="0" smtClean="0" sz="2400" spc="0">
                <a:latin typeface="Constantia"/>
                <a:cs typeface="Constantia"/>
              </a:rPr>
              <a:t>ột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4">
                <a:latin typeface="Constantia"/>
                <a:cs typeface="Constantia"/>
              </a:rPr>
              <a:t>h</a:t>
            </a:r>
            <a:r>
              <a:rPr dirty="0" smtClean="0" sz="2400" spc="0">
                <a:latin typeface="Times New Roman"/>
                <a:cs typeface="Times New Roman"/>
              </a:rPr>
              <a:t>ư</a:t>
            </a:r>
            <a:r>
              <a:rPr dirty="0" smtClean="0" sz="2400" spc="-14">
                <a:latin typeface="Times New Roman"/>
                <a:cs typeface="Times New Roman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mục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on</a:t>
            </a:r>
            <a:r>
              <a:rPr dirty="0" smtClean="0" sz="2400" spc="-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là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css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</a:t>
            </a:r>
            <a:r>
              <a:rPr dirty="0" smtClean="0" sz="2400" spc="-25">
                <a:latin typeface="Constantia"/>
                <a:cs typeface="Constantia"/>
              </a:rPr>
              <a:t>ứ</a:t>
            </a:r>
            <a:r>
              <a:rPr dirty="0" smtClean="0" sz="2400" spc="0">
                <a:latin typeface="Constantia"/>
                <a:cs typeface="Constantia"/>
              </a:rPr>
              <a:t>a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59">
                <a:latin typeface="Constantia"/>
                <a:cs typeface="Constantia"/>
              </a:rPr>
              <a:t>f</a:t>
            </a:r>
            <a:r>
              <a:rPr dirty="0" smtClean="0" sz="2400" spc="0">
                <a:latin typeface="Constantia"/>
                <a:cs typeface="Constantia"/>
              </a:rPr>
              <a:t>ile</a:t>
            </a:r>
            <a:r>
              <a:rPr dirty="0" smtClean="0" sz="2400" spc="-125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css</a:t>
            </a:r>
            <a:endParaRPr sz="2400">
              <a:latin typeface="Constantia"/>
              <a:cs typeface="Constantia"/>
            </a:endParaRPr>
          </a:p>
          <a:p>
            <a:pPr marL="406196" marR="50022">
              <a:lnSpc>
                <a:spcPct val="101725"/>
              </a:lnSpc>
              <a:spcBef>
                <a:spcPts val="1390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M</a:t>
            </a:r>
            <a:r>
              <a:rPr dirty="0" smtClean="0" sz="2400" spc="0">
                <a:latin typeface="Constantia"/>
                <a:cs typeface="Constantia"/>
              </a:rPr>
              <a:t>ột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4">
                <a:latin typeface="Constantia"/>
                <a:cs typeface="Constantia"/>
              </a:rPr>
              <a:t>h</a:t>
            </a:r>
            <a:r>
              <a:rPr dirty="0" smtClean="0" sz="2400" spc="0">
                <a:latin typeface="Times New Roman"/>
                <a:cs typeface="Times New Roman"/>
              </a:rPr>
              <a:t>ư</a:t>
            </a:r>
            <a:r>
              <a:rPr dirty="0" smtClean="0" sz="2400" spc="-14">
                <a:latin typeface="Times New Roman"/>
                <a:cs typeface="Times New Roman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mục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on</a:t>
            </a:r>
            <a:r>
              <a:rPr dirty="0" smtClean="0" sz="2400" spc="-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là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ima</a:t>
            </a:r>
            <a:r>
              <a:rPr dirty="0" smtClean="0" sz="2400" spc="-54">
                <a:latin typeface="Constantia"/>
                <a:cs typeface="Constantia"/>
              </a:rPr>
              <a:t>g</a:t>
            </a:r>
            <a:r>
              <a:rPr dirty="0" smtClean="0" sz="2400" spc="0">
                <a:latin typeface="Constantia"/>
                <a:cs typeface="Constantia"/>
              </a:rPr>
              <a:t>es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</a:t>
            </a:r>
            <a:r>
              <a:rPr dirty="0" smtClean="0" sz="2400" spc="-25">
                <a:latin typeface="Constantia"/>
                <a:cs typeface="Constantia"/>
              </a:rPr>
              <a:t>ứ</a:t>
            </a:r>
            <a:r>
              <a:rPr dirty="0" smtClean="0" sz="2400" spc="0">
                <a:latin typeface="Constantia"/>
                <a:cs typeface="Constantia"/>
              </a:rPr>
              <a:t>a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ảnh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6814356" y="3705079"/>
            <a:ext cx="1589609" cy="3468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80"/>
              </a:lnSpc>
              <a:spcBef>
                <a:spcPts val="134"/>
              </a:spcBef>
            </a:pPr>
            <a:r>
              <a:rPr dirty="0" smtClean="0" baseline="2275" sz="3600" spc="0">
                <a:latin typeface="Constantia"/>
                <a:cs typeface="Constantia"/>
              </a:rPr>
              <a:t>n</a:t>
            </a:r>
            <a:r>
              <a:rPr dirty="0" smtClean="0" baseline="2275" sz="3600" spc="-54">
                <a:latin typeface="Constantia"/>
                <a:cs typeface="Constantia"/>
              </a:rPr>
              <a:t>à</a:t>
            </a:r>
            <a:r>
              <a:rPr dirty="0" smtClean="0" baseline="2275" sz="3600" spc="0">
                <a:latin typeface="Constantia"/>
                <a:cs typeface="Constantia"/>
              </a:rPr>
              <a:t>y</a:t>
            </a:r>
            <a:r>
              <a:rPr dirty="0" smtClean="0" baseline="2275" sz="3600" spc="-10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</a:t>
            </a:r>
            <a:r>
              <a:rPr dirty="0" smtClean="0" baseline="2275" sz="3600" spc="4">
                <a:latin typeface="Constantia"/>
                <a:cs typeface="Constantia"/>
              </a:rPr>
              <a:t>h</a:t>
            </a:r>
            <a:r>
              <a:rPr dirty="0" smtClean="0" baseline="2415" sz="3600" spc="-4">
                <a:latin typeface="Times New Roman"/>
                <a:cs typeface="Times New Roman"/>
              </a:rPr>
              <a:t>ư</a:t>
            </a:r>
            <a:r>
              <a:rPr dirty="0" smtClean="0" baseline="2275" sz="3600" spc="0">
                <a:latin typeface="Constantia"/>
                <a:cs typeface="Constantia"/>
              </a:rPr>
              <a:t>a</a:t>
            </a:r>
            <a:r>
              <a:rPr dirty="0" smtClean="0" baseline="2275" sz="3600" spc="-119">
                <a:latin typeface="Constantia"/>
                <a:cs typeface="Constantia"/>
              </a:rPr>
              <a:t> </a:t>
            </a:r>
            <a:r>
              <a:rPr dirty="0" smtClean="0" baseline="2275" sz="3600" spc="-50">
                <a:latin typeface="Constantia"/>
                <a:cs typeface="Constantia"/>
              </a:rPr>
              <a:t>c</a:t>
            </a:r>
            <a:r>
              <a:rPr dirty="0" smtClean="0" baseline="2275" sz="3600" spc="0">
                <a:latin typeface="Constantia"/>
                <a:cs typeface="Constantia"/>
              </a:rPr>
              <a:t>ó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929436" y="3721462"/>
            <a:ext cx="4041247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dirty="0" smtClean="0" baseline="4065" sz="3075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4065" sz="3075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-34">
                <a:latin typeface="Constantia"/>
                <a:cs typeface="Constantia"/>
              </a:rPr>
              <a:t>N</a:t>
            </a:r>
            <a:r>
              <a:rPr dirty="0" smtClean="0" baseline="3413" sz="3600" spc="-54">
                <a:latin typeface="Constantia"/>
                <a:cs typeface="Constantia"/>
              </a:rPr>
              <a:t>g</a:t>
            </a:r>
            <a:r>
              <a:rPr dirty="0" smtClean="0" baseline="3413" sz="3600" spc="0">
                <a:latin typeface="Constantia"/>
                <a:cs typeface="Constantia"/>
              </a:rPr>
              <a:t>oài</a:t>
            </a:r>
            <a:r>
              <a:rPr dirty="0" smtClean="0" baseline="3413" sz="3600" spc="-5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cù</a:t>
            </a:r>
            <a:r>
              <a:rPr dirty="0" smtClean="0" baseline="3413" sz="3600" spc="-9">
                <a:latin typeface="Constantia"/>
                <a:cs typeface="Constantia"/>
              </a:rPr>
              <a:t>n</a:t>
            </a:r>
            <a:r>
              <a:rPr dirty="0" smtClean="0" baseline="3413" sz="3600" spc="0">
                <a:latin typeface="Constantia"/>
                <a:cs typeface="Constantia"/>
              </a:rPr>
              <a:t>g</a:t>
            </a:r>
            <a:r>
              <a:rPr dirty="0" smtClean="0" baseline="3413" sz="3600" spc="1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là</a:t>
            </a:r>
            <a:r>
              <a:rPr dirty="0" smtClean="0" baseline="3413" sz="3600" spc="-75">
                <a:latin typeface="Constantia"/>
                <a:cs typeface="Constantia"/>
              </a:rPr>
              <a:t> </a:t>
            </a:r>
            <a:r>
              <a:rPr dirty="0" smtClean="0" baseline="3413" sz="3600" spc="59">
                <a:latin typeface="Constantia"/>
                <a:cs typeface="Constantia"/>
              </a:rPr>
              <a:t>f</a:t>
            </a:r>
            <a:r>
              <a:rPr dirty="0" smtClean="0" baseline="3413" sz="3600" spc="0">
                <a:latin typeface="Constantia"/>
                <a:cs typeface="Constantia"/>
              </a:rPr>
              <a:t>ile</a:t>
            </a:r>
            <a:r>
              <a:rPr dirty="0" smtClean="0" baseline="3413" sz="3600" spc="-6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html:</a:t>
            </a:r>
            <a:r>
              <a:rPr dirty="0" smtClean="0" baseline="3413" sz="3600" spc="0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hiện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66031" y="3721462"/>
            <a:ext cx="411662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tại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0668" y="3721462"/>
            <a:ext cx="491295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dirty="0" smtClean="0" baseline="3413" sz="3600" spc="59">
                <a:latin typeface="Constantia"/>
                <a:cs typeface="Constantia"/>
              </a:rPr>
              <a:t>f</a:t>
            </a:r>
            <a:r>
              <a:rPr dirty="0" smtClean="0" baseline="3413" sz="3600" spc="0">
                <a:latin typeface="Constantia"/>
                <a:cs typeface="Constantia"/>
              </a:rPr>
              <a:t>ile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868226" y="3721462"/>
            <a:ext cx="945290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HTML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324" y="4270331"/>
            <a:ext cx="49875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n</a:t>
            </a:r>
            <a:r>
              <a:rPr dirty="0" smtClean="0" baseline="3413" sz="3600" spc="-4">
                <a:latin typeface="Constantia"/>
                <a:cs typeface="Constantia"/>
              </a:rPr>
              <a:t>ộ</a:t>
            </a:r>
            <a:r>
              <a:rPr dirty="0" smtClean="0" baseline="3413" sz="3600" spc="0">
                <a:latin typeface="Constantia"/>
                <a:cs typeface="Constantia"/>
              </a:rPr>
              <a:t>i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673148" y="4270331"/>
            <a:ext cx="74960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dung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26004" y="4270331"/>
            <a:ext cx="78831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-25">
                <a:latin typeface="Constantia"/>
                <a:cs typeface="Constantia"/>
              </a:rPr>
              <a:t>r</a:t>
            </a:r>
            <a:r>
              <a:rPr dirty="0" smtClean="0" baseline="3413" sz="3600" spc="0">
                <a:latin typeface="Constantia"/>
                <a:cs typeface="Constantia"/>
              </a:rPr>
              <a:t>o</a:t>
            </a:r>
            <a:r>
              <a:rPr dirty="0" smtClean="0" baseline="3413" sz="3600" spc="-4">
                <a:latin typeface="Constantia"/>
                <a:cs typeface="Constantia"/>
              </a:rPr>
              <a:t>n</a:t>
            </a:r>
            <a:r>
              <a:rPr dirty="0" smtClean="0" baseline="3413" sz="3600" spc="0">
                <a:latin typeface="Constantia"/>
                <a:cs typeface="Constantia"/>
              </a:rPr>
              <a:t>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18484" y="4270331"/>
            <a:ext cx="50149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thẻ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18661" y="4270331"/>
            <a:ext cx="7675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b</a:t>
            </a:r>
            <a:r>
              <a:rPr dirty="0" smtClean="0" baseline="3413" sz="3600" spc="-9">
                <a:latin typeface="Constantia"/>
                <a:cs typeface="Constantia"/>
              </a:rPr>
              <a:t>o</a:t>
            </a:r>
            <a:r>
              <a:rPr dirty="0" smtClean="0" baseline="3413" sz="3600" spc="-29">
                <a:latin typeface="Constantia"/>
                <a:cs typeface="Constantia"/>
              </a:rPr>
              <a:t>d</a:t>
            </a:r>
            <a:r>
              <a:rPr dirty="0" smtClean="0" baseline="3413" sz="3600" spc="-239">
                <a:latin typeface="Constantia"/>
                <a:cs typeface="Constantia"/>
              </a:rPr>
              <a:t>y</a:t>
            </a:r>
            <a:r>
              <a:rPr dirty="0" smtClean="0" baseline="3413" sz="3600" spc="0">
                <a:latin typeface="Constantia"/>
                <a:cs typeface="Constantia"/>
              </a:rPr>
              <a:t>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25332" y="6504716"/>
            <a:ext cx="33378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4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733800" y="3657600"/>
            <a:ext cx="3200400" cy="2133600"/>
          </a:xfrm>
          <a:custGeom>
            <a:avLst/>
            <a:gdLst/>
            <a:ahLst/>
            <a:cxnLst/>
            <a:rect l="l" t="t" r="r" b="b"/>
            <a:pathLst>
              <a:path w="3200400" h="2133600">
                <a:moveTo>
                  <a:pt x="0" y="2133600"/>
                </a:moveTo>
                <a:lnTo>
                  <a:pt x="3200400" y="2133600"/>
                </a:lnTo>
                <a:lnTo>
                  <a:pt x="3200400" y="0"/>
                </a:lnTo>
                <a:lnTo>
                  <a:pt x="0" y="0"/>
                </a:lnTo>
                <a:lnTo>
                  <a:pt x="0" y="21336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371600" y="2819400"/>
            <a:ext cx="1828800" cy="1181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038600" y="3886200"/>
            <a:ext cx="1343025" cy="8191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5486400" y="4800600"/>
            <a:ext cx="1095375" cy="6381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6034024" y="4719066"/>
            <a:ext cx="73025" cy="459867"/>
          </a:xfrm>
          <a:custGeom>
            <a:avLst/>
            <a:gdLst/>
            <a:ahLst/>
            <a:cxnLst/>
            <a:rect l="l" t="t" r="r" b="b"/>
            <a:pathLst>
              <a:path w="73025" h="459867">
                <a:moveTo>
                  <a:pt x="16763" y="80771"/>
                </a:moveTo>
                <a:lnTo>
                  <a:pt x="35966" y="74032"/>
                </a:lnTo>
                <a:lnTo>
                  <a:pt x="23435" y="72190"/>
                </a:lnTo>
                <a:lnTo>
                  <a:pt x="16763" y="80771"/>
                </a:lnTo>
                <a:close/>
              </a:path>
              <a:path w="73025" h="459867">
                <a:moveTo>
                  <a:pt x="105283" y="90677"/>
                </a:moveTo>
                <a:lnTo>
                  <a:pt x="105790" y="87248"/>
                </a:lnTo>
                <a:lnTo>
                  <a:pt x="103377" y="83946"/>
                </a:lnTo>
                <a:lnTo>
                  <a:pt x="99949" y="83438"/>
                </a:lnTo>
                <a:lnTo>
                  <a:pt x="35966" y="74032"/>
                </a:lnTo>
                <a:lnTo>
                  <a:pt x="16763" y="80771"/>
                </a:lnTo>
                <a:lnTo>
                  <a:pt x="23435" y="72190"/>
                </a:lnTo>
                <a:lnTo>
                  <a:pt x="35966" y="74032"/>
                </a:lnTo>
                <a:lnTo>
                  <a:pt x="1131189" y="-365252"/>
                </a:lnTo>
                <a:lnTo>
                  <a:pt x="1126362" y="-377063"/>
                </a:lnTo>
                <a:lnTo>
                  <a:pt x="31148" y="62268"/>
                </a:lnTo>
                <a:lnTo>
                  <a:pt x="12700" y="70611"/>
                </a:lnTo>
                <a:lnTo>
                  <a:pt x="14097" y="82803"/>
                </a:lnTo>
                <a:lnTo>
                  <a:pt x="9398" y="70992"/>
                </a:lnTo>
                <a:lnTo>
                  <a:pt x="60833" y="3301"/>
                </a:lnTo>
                <a:lnTo>
                  <a:pt x="0" y="81533"/>
                </a:lnTo>
                <a:lnTo>
                  <a:pt x="98043" y="96011"/>
                </a:lnTo>
                <a:lnTo>
                  <a:pt x="101600" y="96519"/>
                </a:lnTo>
                <a:lnTo>
                  <a:pt x="104775" y="94106"/>
                </a:lnTo>
                <a:lnTo>
                  <a:pt x="105283" y="90677"/>
                </a:lnTo>
                <a:close/>
              </a:path>
              <a:path w="73025" h="459867">
                <a:moveTo>
                  <a:pt x="67055" y="0"/>
                </a:moveTo>
                <a:lnTo>
                  <a:pt x="62991" y="507"/>
                </a:lnTo>
                <a:lnTo>
                  <a:pt x="60833" y="3301"/>
                </a:lnTo>
                <a:lnTo>
                  <a:pt x="9398" y="70992"/>
                </a:lnTo>
                <a:lnTo>
                  <a:pt x="14097" y="82803"/>
                </a:lnTo>
                <a:lnTo>
                  <a:pt x="12700" y="70611"/>
                </a:lnTo>
                <a:lnTo>
                  <a:pt x="31148" y="62268"/>
                </a:lnTo>
                <a:lnTo>
                  <a:pt x="70865" y="11175"/>
                </a:lnTo>
                <a:lnTo>
                  <a:pt x="73025" y="8381"/>
                </a:lnTo>
                <a:lnTo>
                  <a:pt x="72516" y="4317"/>
                </a:lnTo>
                <a:lnTo>
                  <a:pt x="69850" y="2158"/>
                </a:lnTo>
                <a:lnTo>
                  <a:pt x="67055" y="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295400" y="6019800"/>
            <a:ext cx="7239000" cy="3429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4500" y="191069"/>
            <a:ext cx="689907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3: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4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hèn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64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hẻ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Div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1432893"/>
            <a:ext cx="8025951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Đư</a:t>
            </a:r>
            <a:r>
              <a:rPr dirty="0" smtClean="0" baseline="2229" sz="3900" spc="0">
                <a:latin typeface="Times New Roman"/>
                <a:cs typeface="Times New Roman"/>
              </a:rPr>
              <a:t>a</a:t>
            </a:r>
            <a:r>
              <a:rPr dirty="0" smtClean="0" baseline="2229" sz="3900" spc="-75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menu,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heade</a:t>
            </a:r>
            <a:r>
              <a:rPr dirty="0" smtClean="0" baseline="2100" sz="3900" spc="-204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,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2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ent,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100" sz="3900" spc="-25">
                <a:latin typeface="Constantia"/>
                <a:cs typeface="Constantia"/>
              </a:rPr>
              <a:t>f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o</a:t>
            </a:r>
            <a:r>
              <a:rPr dirty="0" smtClean="0" baseline="2100" sz="3900" spc="-2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er</a:t>
            </a:r>
            <a:r>
              <a:rPr dirty="0" smtClean="0" baseline="2100" sz="3900" spc="-184"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0260" y="2045393"/>
            <a:ext cx="52939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54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ile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39392" y="2045393"/>
            <a:ext cx="1636940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-9">
                <a:latin typeface="Constantia"/>
                <a:cs typeface="Constantia"/>
              </a:rPr>
              <a:t>i</a:t>
            </a:r>
            <a:r>
              <a:rPr dirty="0" smtClean="0" baseline="3150" sz="3900" spc="0">
                <a:latin typeface="Constantia"/>
                <a:cs typeface="Constantia"/>
              </a:rPr>
              <a:t>ndex.html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78050" y="2045393"/>
            <a:ext cx="72087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theo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688411" y="2045393"/>
            <a:ext cx="78172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dạng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74835" y="2045393"/>
            <a:ext cx="54196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008267" y="2045393"/>
            <a:ext cx="56511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d</a:t>
            </a:r>
            <a:r>
              <a:rPr dirty="0" smtClean="0" baseline="3150" sz="3900" spc="-29">
                <a:latin typeface="Constantia"/>
                <a:cs typeface="Constantia"/>
              </a:rPr>
              <a:t>i</a:t>
            </a:r>
            <a:r>
              <a:rPr dirty="0" smtClean="0" baseline="3150" sz="3900" spc="-250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2809" y="3961795"/>
            <a:ext cx="1389913" cy="80263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4">
                <a:latin typeface="Constantia"/>
                <a:cs typeface="Constantia"/>
              </a:rPr>
              <a:t>b</a:t>
            </a:r>
            <a:r>
              <a:rPr dirty="0" smtClean="0" baseline="3034" sz="2700" spc="0">
                <a:latin typeface="Constantia"/>
                <a:cs typeface="Constantia"/>
              </a:rPr>
              <a:t>ỏ</a:t>
            </a:r>
            <a:r>
              <a:rPr dirty="0" smtClean="0" baseline="3034" sz="2700" spc="-7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phần</a:t>
            </a:r>
            <a:r>
              <a:rPr dirty="0" smtClean="0" baseline="3034" sz="2700" spc="-6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ca</a:t>
            </a:r>
            <a:r>
              <a:rPr dirty="0" smtClean="0" baseline="3034" sz="2700" spc="-4"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>
                <a:latin typeface="Constantia"/>
                <a:cs typeface="Constantia"/>
              </a:rPr>
              <a:t>lề,</a:t>
            </a:r>
            <a:r>
              <a:rPr dirty="0" smtClean="0" baseline="1517" sz="2700" spc="-34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padd</a:t>
            </a:r>
            <a:r>
              <a:rPr dirty="0" smtClean="0" baseline="1517" sz="2700" spc="-4">
                <a:latin typeface="Constantia"/>
                <a:cs typeface="Constantia"/>
              </a:rPr>
              <a:t>i</a:t>
            </a:r>
            <a:r>
              <a:rPr dirty="0" smtClean="0" baseline="1517" sz="2700" spc="0">
                <a:latin typeface="Constantia"/>
                <a:cs typeface="Constantia"/>
              </a:rPr>
              <a:t>ng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ts val="2160"/>
              </a:lnSpc>
            </a:pPr>
            <a:r>
              <a:rPr dirty="0" smtClean="0" baseline="1517" sz="2700" spc="0">
                <a:latin typeface="Constantia"/>
                <a:cs typeface="Constantia"/>
              </a:rPr>
              <a:t>cho</a:t>
            </a:r>
            <a:r>
              <a:rPr dirty="0" smtClean="0" baseline="1517" sz="2700" spc="-69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tài</a:t>
            </a:r>
            <a:r>
              <a:rPr dirty="0" smtClean="0" baseline="1517" sz="2700" spc="0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l</a:t>
            </a:r>
            <a:r>
              <a:rPr dirty="0" smtClean="0" baseline="1517" sz="2700" spc="-4">
                <a:latin typeface="Constantia"/>
                <a:cs typeface="Constantia"/>
              </a:rPr>
              <a:t>i</a:t>
            </a:r>
            <a:r>
              <a:rPr dirty="0" smtClean="0" baseline="1517" sz="2700" spc="0">
                <a:latin typeface="Constantia"/>
                <a:cs typeface="Constantia"/>
              </a:rPr>
              <a:t>ệu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0572" y="6504716"/>
            <a:ext cx="31936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733800" y="3657600"/>
            <a:ext cx="3200400" cy="2133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124988" algn="r">
              <a:lnSpc>
                <a:spcPct val="101725"/>
              </a:lnSpc>
              <a:spcBef>
                <a:spcPts val="330"/>
              </a:spcBef>
            </a:pPr>
            <a:r>
              <a:rPr dirty="0" smtClean="0" sz="1800" spc="0" b="1">
                <a:latin typeface="Constantia"/>
                <a:cs typeface="Constantia"/>
              </a:rPr>
              <a:t>CSS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38200" y="2286000"/>
            <a:ext cx="2438400" cy="2171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997071" y="3535679"/>
            <a:ext cx="196183" cy="686308"/>
          </a:xfrm>
          <a:custGeom>
            <a:avLst/>
            <a:gdLst/>
            <a:ahLst/>
            <a:cxnLst/>
            <a:rect l="l" t="t" r="r" b="b"/>
            <a:pathLst>
              <a:path w="196183" h="686308">
                <a:moveTo>
                  <a:pt x="8762" y="686308"/>
                </a:moveTo>
                <a:lnTo>
                  <a:pt x="160527" y="682625"/>
                </a:lnTo>
                <a:lnTo>
                  <a:pt x="121919" y="640588"/>
                </a:lnTo>
                <a:lnTo>
                  <a:pt x="137998" y="614003"/>
                </a:lnTo>
                <a:lnTo>
                  <a:pt x="152101" y="586703"/>
                </a:lnTo>
                <a:lnTo>
                  <a:pt x="164238" y="558786"/>
                </a:lnTo>
                <a:lnTo>
                  <a:pt x="174414" y="530347"/>
                </a:lnTo>
                <a:lnTo>
                  <a:pt x="182639" y="501487"/>
                </a:lnTo>
                <a:lnTo>
                  <a:pt x="188921" y="472301"/>
                </a:lnTo>
                <a:lnTo>
                  <a:pt x="193267" y="442889"/>
                </a:lnTo>
                <a:lnTo>
                  <a:pt x="195685" y="413347"/>
                </a:lnTo>
                <a:lnTo>
                  <a:pt x="196183" y="383773"/>
                </a:lnTo>
                <a:lnTo>
                  <a:pt x="194770" y="354266"/>
                </a:lnTo>
                <a:lnTo>
                  <a:pt x="191452" y="324922"/>
                </a:lnTo>
                <a:lnTo>
                  <a:pt x="186238" y="295840"/>
                </a:lnTo>
                <a:lnTo>
                  <a:pt x="179136" y="267118"/>
                </a:lnTo>
                <a:lnTo>
                  <a:pt x="170154" y="238852"/>
                </a:lnTo>
                <a:lnTo>
                  <a:pt x="159299" y="211141"/>
                </a:lnTo>
                <a:lnTo>
                  <a:pt x="146580" y="184082"/>
                </a:lnTo>
                <a:lnTo>
                  <a:pt x="132004" y="157774"/>
                </a:lnTo>
                <a:lnTo>
                  <a:pt x="115579" y="132314"/>
                </a:lnTo>
                <a:lnTo>
                  <a:pt x="97314" y="107799"/>
                </a:lnTo>
                <a:lnTo>
                  <a:pt x="77215" y="84328"/>
                </a:lnTo>
                <a:lnTo>
                  <a:pt x="0" y="0"/>
                </a:lnTo>
                <a:lnTo>
                  <a:pt x="20098" y="23488"/>
                </a:lnTo>
                <a:lnTo>
                  <a:pt x="38363" y="48017"/>
                </a:lnTo>
                <a:lnTo>
                  <a:pt x="54788" y="73487"/>
                </a:lnTo>
                <a:lnTo>
                  <a:pt x="69364" y="99803"/>
                </a:lnTo>
                <a:lnTo>
                  <a:pt x="82083" y="126867"/>
                </a:lnTo>
                <a:lnTo>
                  <a:pt x="92938" y="154580"/>
                </a:lnTo>
                <a:lnTo>
                  <a:pt x="101920" y="182846"/>
                </a:lnTo>
                <a:lnTo>
                  <a:pt x="109022" y="211567"/>
                </a:lnTo>
                <a:lnTo>
                  <a:pt x="114236" y="240646"/>
                </a:lnTo>
                <a:lnTo>
                  <a:pt x="117554" y="269986"/>
                </a:lnTo>
                <a:lnTo>
                  <a:pt x="118967" y="299488"/>
                </a:lnTo>
                <a:lnTo>
                  <a:pt x="118469" y="329055"/>
                </a:lnTo>
                <a:lnTo>
                  <a:pt x="116051" y="358591"/>
                </a:lnTo>
                <a:lnTo>
                  <a:pt x="111705" y="387997"/>
                </a:lnTo>
                <a:lnTo>
                  <a:pt x="105423" y="417177"/>
                </a:lnTo>
                <a:lnTo>
                  <a:pt x="97198" y="446032"/>
                </a:lnTo>
                <a:lnTo>
                  <a:pt x="87022" y="474465"/>
                </a:lnTo>
                <a:lnTo>
                  <a:pt x="74885" y="502379"/>
                </a:lnTo>
                <a:lnTo>
                  <a:pt x="60782" y="529676"/>
                </a:lnTo>
                <a:lnTo>
                  <a:pt x="44703" y="556260"/>
                </a:lnTo>
                <a:lnTo>
                  <a:pt x="6095" y="514096"/>
                </a:lnTo>
                <a:lnTo>
                  <a:pt x="8762" y="686308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352800" y="3388975"/>
            <a:ext cx="680212" cy="204616"/>
          </a:xfrm>
          <a:custGeom>
            <a:avLst/>
            <a:gdLst/>
            <a:ahLst/>
            <a:cxnLst/>
            <a:rect l="l" t="t" r="r" b="b"/>
            <a:pathLst>
              <a:path w="680212" h="204616">
                <a:moveTo>
                  <a:pt x="58700" y="74581"/>
                </a:moveTo>
                <a:lnTo>
                  <a:pt x="28666" y="96070"/>
                </a:lnTo>
                <a:lnTo>
                  <a:pt x="0" y="120288"/>
                </a:lnTo>
                <a:lnTo>
                  <a:pt x="77215" y="204616"/>
                </a:lnTo>
                <a:lnTo>
                  <a:pt x="103328" y="182404"/>
                </a:lnTo>
                <a:lnTo>
                  <a:pt x="130639" y="162443"/>
                </a:lnTo>
                <a:lnTo>
                  <a:pt x="159020" y="144735"/>
                </a:lnTo>
                <a:lnTo>
                  <a:pt x="188342" y="129284"/>
                </a:lnTo>
                <a:lnTo>
                  <a:pt x="218475" y="116093"/>
                </a:lnTo>
                <a:lnTo>
                  <a:pt x="249292" y="105163"/>
                </a:lnTo>
                <a:lnTo>
                  <a:pt x="280662" y="96499"/>
                </a:lnTo>
                <a:lnTo>
                  <a:pt x="312458" y="90102"/>
                </a:lnTo>
                <a:lnTo>
                  <a:pt x="344550" y="85976"/>
                </a:lnTo>
                <a:lnTo>
                  <a:pt x="376808" y="84124"/>
                </a:lnTo>
                <a:lnTo>
                  <a:pt x="409105" y="84549"/>
                </a:lnTo>
                <a:lnTo>
                  <a:pt x="441311" y="87252"/>
                </a:lnTo>
                <a:lnTo>
                  <a:pt x="473297" y="92238"/>
                </a:lnTo>
                <a:lnTo>
                  <a:pt x="504935" y="99509"/>
                </a:lnTo>
                <a:lnTo>
                  <a:pt x="536094" y="109068"/>
                </a:lnTo>
                <a:lnTo>
                  <a:pt x="566647" y="120917"/>
                </a:lnTo>
                <a:lnTo>
                  <a:pt x="596464" y="135061"/>
                </a:lnTo>
                <a:lnTo>
                  <a:pt x="625417" y="151500"/>
                </a:lnTo>
                <a:lnTo>
                  <a:pt x="653375" y="170239"/>
                </a:lnTo>
                <a:lnTo>
                  <a:pt x="680212" y="191281"/>
                </a:lnTo>
                <a:lnTo>
                  <a:pt x="676437" y="186022"/>
                </a:lnTo>
                <a:lnTo>
                  <a:pt x="660920" y="165913"/>
                </a:lnTo>
                <a:lnTo>
                  <a:pt x="644271" y="146704"/>
                </a:lnTo>
                <a:lnTo>
                  <a:pt x="617957" y="120230"/>
                </a:lnTo>
                <a:lnTo>
                  <a:pt x="590028" y="96363"/>
                </a:lnTo>
                <a:lnTo>
                  <a:pt x="560649" y="75111"/>
                </a:lnTo>
                <a:lnTo>
                  <a:pt x="529986" y="56479"/>
                </a:lnTo>
                <a:lnTo>
                  <a:pt x="498205" y="40474"/>
                </a:lnTo>
                <a:lnTo>
                  <a:pt x="465471" y="27103"/>
                </a:lnTo>
                <a:lnTo>
                  <a:pt x="431951" y="16374"/>
                </a:lnTo>
                <a:lnTo>
                  <a:pt x="397809" y="8292"/>
                </a:lnTo>
                <a:lnTo>
                  <a:pt x="363213" y="2864"/>
                </a:lnTo>
                <a:lnTo>
                  <a:pt x="328326" y="98"/>
                </a:lnTo>
                <a:lnTo>
                  <a:pt x="293316" y="0"/>
                </a:lnTo>
                <a:lnTo>
                  <a:pt x="258348" y="2576"/>
                </a:lnTo>
                <a:lnTo>
                  <a:pt x="223587" y="7834"/>
                </a:lnTo>
                <a:lnTo>
                  <a:pt x="189200" y="15780"/>
                </a:lnTo>
                <a:lnTo>
                  <a:pt x="155352" y="26421"/>
                </a:lnTo>
                <a:lnTo>
                  <a:pt x="122209" y="39763"/>
                </a:lnTo>
                <a:lnTo>
                  <a:pt x="89936" y="55815"/>
                </a:lnTo>
                <a:lnTo>
                  <a:pt x="58700" y="74581"/>
                </a:lnTo>
                <a:close/>
              </a:path>
            </a:pathLst>
          </a:custGeom>
          <a:solidFill>
            <a:srgbClr val="0C589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352800" y="3388975"/>
            <a:ext cx="840454" cy="833012"/>
          </a:xfrm>
          <a:custGeom>
            <a:avLst/>
            <a:gdLst/>
            <a:ahLst/>
            <a:cxnLst/>
            <a:rect l="l" t="t" r="r" b="b"/>
            <a:pathLst>
              <a:path w="840454" h="833012">
                <a:moveTo>
                  <a:pt x="680212" y="191281"/>
                </a:moveTo>
                <a:lnTo>
                  <a:pt x="653375" y="170239"/>
                </a:lnTo>
                <a:lnTo>
                  <a:pt x="625417" y="151500"/>
                </a:lnTo>
                <a:lnTo>
                  <a:pt x="596464" y="135061"/>
                </a:lnTo>
                <a:lnTo>
                  <a:pt x="566647" y="120917"/>
                </a:lnTo>
                <a:lnTo>
                  <a:pt x="536094" y="109068"/>
                </a:lnTo>
                <a:lnTo>
                  <a:pt x="504935" y="99509"/>
                </a:lnTo>
                <a:lnTo>
                  <a:pt x="473297" y="92238"/>
                </a:lnTo>
                <a:lnTo>
                  <a:pt x="441311" y="87252"/>
                </a:lnTo>
                <a:lnTo>
                  <a:pt x="409105" y="84549"/>
                </a:lnTo>
                <a:lnTo>
                  <a:pt x="376808" y="84124"/>
                </a:lnTo>
                <a:lnTo>
                  <a:pt x="344550" y="85976"/>
                </a:lnTo>
                <a:lnTo>
                  <a:pt x="312458" y="90102"/>
                </a:lnTo>
                <a:lnTo>
                  <a:pt x="280662" y="96499"/>
                </a:lnTo>
                <a:lnTo>
                  <a:pt x="249292" y="105163"/>
                </a:lnTo>
                <a:lnTo>
                  <a:pt x="218475" y="116093"/>
                </a:lnTo>
                <a:lnTo>
                  <a:pt x="188342" y="129284"/>
                </a:lnTo>
                <a:lnTo>
                  <a:pt x="159020" y="144735"/>
                </a:lnTo>
                <a:lnTo>
                  <a:pt x="130639" y="162443"/>
                </a:lnTo>
                <a:lnTo>
                  <a:pt x="103328" y="182404"/>
                </a:lnTo>
                <a:lnTo>
                  <a:pt x="77215" y="204616"/>
                </a:lnTo>
                <a:lnTo>
                  <a:pt x="0" y="120288"/>
                </a:lnTo>
                <a:lnTo>
                  <a:pt x="28666" y="96070"/>
                </a:lnTo>
                <a:lnTo>
                  <a:pt x="58700" y="74581"/>
                </a:lnTo>
                <a:lnTo>
                  <a:pt x="89936" y="55815"/>
                </a:lnTo>
                <a:lnTo>
                  <a:pt x="122209" y="39763"/>
                </a:lnTo>
                <a:lnTo>
                  <a:pt x="155352" y="26421"/>
                </a:lnTo>
                <a:lnTo>
                  <a:pt x="189200" y="15780"/>
                </a:lnTo>
                <a:lnTo>
                  <a:pt x="223587" y="7834"/>
                </a:lnTo>
                <a:lnTo>
                  <a:pt x="258348" y="2576"/>
                </a:lnTo>
                <a:lnTo>
                  <a:pt x="293316" y="0"/>
                </a:lnTo>
                <a:lnTo>
                  <a:pt x="328326" y="98"/>
                </a:lnTo>
                <a:lnTo>
                  <a:pt x="363213" y="2864"/>
                </a:lnTo>
                <a:lnTo>
                  <a:pt x="397809" y="8292"/>
                </a:lnTo>
                <a:lnTo>
                  <a:pt x="431951" y="16374"/>
                </a:lnTo>
                <a:lnTo>
                  <a:pt x="465471" y="27103"/>
                </a:lnTo>
                <a:lnTo>
                  <a:pt x="498205" y="40474"/>
                </a:lnTo>
                <a:lnTo>
                  <a:pt x="529986" y="56479"/>
                </a:lnTo>
                <a:lnTo>
                  <a:pt x="560649" y="75111"/>
                </a:lnTo>
                <a:lnTo>
                  <a:pt x="590028" y="96363"/>
                </a:lnTo>
                <a:lnTo>
                  <a:pt x="617957" y="120230"/>
                </a:lnTo>
                <a:lnTo>
                  <a:pt x="644271" y="146704"/>
                </a:lnTo>
                <a:lnTo>
                  <a:pt x="721487" y="231032"/>
                </a:lnTo>
                <a:lnTo>
                  <a:pt x="741585" y="254503"/>
                </a:lnTo>
                <a:lnTo>
                  <a:pt x="759850" y="279018"/>
                </a:lnTo>
                <a:lnTo>
                  <a:pt x="776275" y="304478"/>
                </a:lnTo>
                <a:lnTo>
                  <a:pt x="790851" y="330786"/>
                </a:lnTo>
                <a:lnTo>
                  <a:pt x="803570" y="357845"/>
                </a:lnTo>
                <a:lnTo>
                  <a:pt x="814425" y="385556"/>
                </a:lnTo>
                <a:lnTo>
                  <a:pt x="823407" y="413822"/>
                </a:lnTo>
                <a:lnTo>
                  <a:pt x="830509" y="442544"/>
                </a:lnTo>
                <a:lnTo>
                  <a:pt x="835723" y="471626"/>
                </a:lnTo>
                <a:lnTo>
                  <a:pt x="839041" y="500970"/>
                </a:lnTo>
                <a:lnTo>
                  <a:pt x="840454" y="530477"/>
                </a:lnTo>
                <a:lnTo>
                  <a:pt x="839956" y="560051"/>
                </a:lnTo>
                <a:lnTo>
                  <a:pt x="837538" y="589593"/>
                </a:lnTo>
                <a:lnTo>
                  <a:pt x="833192" y="619005"/>
                </a:lnTo>
                <a:lnTo>
                  <a:pt x="826910" y="648191"/>
                </a:lnTo>
                <a:lnTo>
                  <a:pt x="818685" y="677051"/>
                </a:lnTo>
                <a:lnTo>
                  <a:pt x="808509" y="705490"/>
                </a:lnTo>
                <a:lnTo>
                  <a:pt x="796372" y="733407"/>
                </a:lnTo>
                <a:lnTo>
                  <a:pt x="782269" y="760707"/>
                </a:lnTo>
                <a:lnTo>
                  <a:pt x="766190" y="787292"/>
                </a:lnTo>
                <a:lnTo>
                  <a:pt x="804799" y="829329"/>
                </a:lnTo>
                <a:lnTo>
                  <a:pt x="653034" y="833012"/>
                </a:lnTo>
                <a:lnTo>
                  <a:pt x="650366" y="660800"/>
                </a:lnTo>
                <a:lnTo>
                  <a:pt x="688975" y="702964"/>
                </a:lnTo>
                <a:lnTo>
                  <a:pt x="705053" y="676380"/>
                </a:lnTo>
                <a:lnTo>
                  <a:pt x="719156" y="649083"/>
                </a:lnTo>
                <a:lnTo>
                  <a:pt x="731293" y="621169"/>
                </a:lnTo>
                <a:lnTo>
                  <a:pt x="741469" y="592736"/>
                </a:lnTo>
                <a:lnTo>
                  <a:pt x="749694" y="563881"/>
                </a:lnTo>
                <a:lnTo>
                  <a:pt x="755976" y="534701"/>
                </a:lnTo>
                <a:lnTo>
                  <a:pt x="760322" y="505295"/>
                </a:lnTo>
                <a:lnTo>
                  <a:pt x="762740" y="475760"/>
                </a:lnTo>
                <a:lnTo>
                  <a:pt x="763238" y="446192"/>
                </a:lnTo>
                <a:lnTo>
                  <a:pt x="761825" y="416690"/>
                </a:lnTo>
                <a:lnTo>
                  <a:pt x="758507" y="387350"/>
                </a:lnTo>
                <a:lnTo>
                  <a:pt x="753293" y="358271"/>
                </a:lnTo>
                <a:lnTo>
                  <a:pt x="746191" y="329550"/>
                </a:lnTo>
                <a:lnTo>
                  <a:pt x="737209" y="301284"/>
                </a:lnTo>
                <a:lnTo>
                  <a:pt x="726354" y="273571"/>
                </a:lnTo>
                <a:lnTo>
                  <a:pt x="713635" y="246507"/>
                </a:lnTo>
                <a:lnTo>
                  <a:pt x="699059" y="220191"/>
                </a:lnTo>
                <a:lnTo>
                  <a:pt x="682634" y="194721"/>
                </a:lnTo>
                <a:lnTo>
                  <a:pt x="664369" y="170192"/>
                </a:lnTo>
                <a:lnTo>
                  <a:pt x="644271" y="146704"/>
                </a:lnTo>
              </a:path>
            </a:pathLst>
          </a:custGeom>
          <a:ln w="25399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905000" y="4267200"/>
            <a:ext cx="6648450" cy="9620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191069"/>
            <a:ext cx="689907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3: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44" b="1" i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hèn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64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hẻ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Div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355716"/>
            <a:ext cx="8305717" cy="3192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60"/>
              </a:lnSpc>
              <a:spcBef>
                <a:spcPts val="123"/>
              </a:spcBef>
            </a:pPr>
            <a:r>
              <a:rPr dirty="0" smtClean="0" baseline="2710" sz="30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710" sz="3075" spc="-196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635" sz="3300" spc="0">
                <a:latin typeface="Times New Roman"/>
                <a:cs typeface="Times New Roman"/>
              </a:rPr>
              <a:t>Đư</a:t>
            </a:r>
            <a:r>
              <a:rPr dirty="0" smtClean="0" baseline="2482" sz="3300" spc="0">
                <a:latin typeface="Constantia"/>
                <a:cs typeface="Constantia"/>
              </a:rPr>
              <a:t>a</a:t>
            </a:r>
            <a:r>
              <a:rPr dirty="0" smtClean="0" baseline="2482" sz="3300" spc="-132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các</a:t>
            </a:r>
            <a:r>
              <a:rPr dirty="0" smtClean="0" baseline="2482" sz="3300" spc="-145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d</a:t>
            </a:r>
            <a:r>
              <a:rPr dirty="0" smtClean="0" baseline="2482" sz="3300" spc="-19">
                <a:latin typeface="Constantia"/>
                <a:cs typeface="Constantia"/>
              </a:rPr>
              <a:t>i</a:t>
            </a:r>
            <a:r>
              <a:rPr dirty="0" smtClean="0" baseline="2482" sz="3300" spc="0">
                <a:latin typeface="Constantia"/>
                <a:cs typeface="Constantia"/>
              </a:rPr>
              <a:t>v</a:t>
            </a:r>
            <a:r>
              <a:rPr dirty="0" smtClean="0" baseline="2482" sz="3300" spc="-118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ch</a:t>
            </a:r>
            <a:r>
              <a:rPr dirty="0" smtClean="0" baseline="2482" sz="3300" spc="-29">
                <a:latin typeface="Constantia"/>
                <a:cs typeface="Constantia"/>
              </a:rPr>
              <a:t>ứ</a:t>
            </a:r>
            <a:r>
              <a:rPr dirty="0" smtClean="0" baseline="2482" sz="3300" spc="0">
                <a:latin typeface="Constantia"/>
                <a:cs typeface="Constantia"/>
              </a:rPr>
              <a:t>a</a:t>
            </a:r>
            <a:r>
              <a:rPr dirty="0" smtClean="0" baseline="2482" sz="3300" spc="-92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nội</a:t>
            </a:r>
            <a:r>
              <a:rPr dirty="0" smtClean="0" baseline="2482" sz="3300" spc="-80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du</a:t>
            </a:r>
            <a:r>
              <a:rPr dirty="0" smtClean="0" baseline="2482" sz="3300" spc="4">
                <a:latin typeface="Constantia"/>
                <a:cs typeface="Constantia"/>
              </a:rPr>
              <a:t>n</a:t>
            </a:r>
            <a:r>
              <a:rPr dirty="0" smtClean="0" baseline="2482" sz="3300" spc="0">
                <a:latin typeface="Constantia"/>
                <a:cs typeface="Constantia"/>
              </a:rPr>
              <a:t>g</a:t>
            </a:r>
            <a:r>
              <a:rPr dirty="0" smtClean="0" baseline="2482" sz="3300" spc="-107">
                <a:latin typeface="Constantia"/>
                <a:cs typeface="Constantia"/>
              </a:rPr>
              <a:t> </a:t>
            </a:r>
            <a:r>
              <a:rPr dirty="0" smtClean="0" baseline="2482" sz="3300" spc="-29">
                <a:latin typeface="Constantia"/>
                <a:cs typeface="Constantia"/>
              </a:rPr>
              <a:t>v</a:t>
            </a:r>
            <a:r>
              <a:rPr dirty="0" smtClean="0" baseline="2482" sz="3300" spc="0">
                <a:latin typeface="Constantia"/>
                <a:cs typeface="Constantia"/>
              </a:rPr>
              <a:t>ào</a:t>
            </a:r>
            <a:r>
              <a:rPr dirty="0" smtClean="0" baseline="2482" sz="3300" spc="-54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ht</a:t>
            </a:r>
            <a:r>
              <a:rPr dirty="0" smtClean="0" baseline="2482" sz="3300" spc="4">
                <a:latin typeface="Constantia"/>
                <a:cs typeface="Constantia"/>
              </a:rPr>
              <a:t>m</a:t>
            </a:r>
            <a:r>
              <a:rPr dirty="0" smtClean="0" baseline="2482" sz="3300" spc="0">
                <a:latin typeface="Constantia"/>
                <a:cs typeface="Constantia"/>
              </a:rPr>
              <a:t>l,</a:t>
            </a:r>
            <a:r>
              <a:rPr dirty="0" smtClean="0" baseline="2482" sz="3300" spc="-54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bỏ</a:t>
            </a:r>
            <a:r>
              <a:rPr dirty="0" smtClean="0" baseline="2482" sz="3300" spc="-129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dò</a:t>
            </a:r>
            <a:r>
              <a:rPr dirty="0" smtClean="0" baseline="2482" sz="3300" spc="4">
                <a:latin typeface="Constantia"/>
                <a:cs typeface="Constantia"/>
              </a:rPr>
              <a:t>n</a:t>
            </a:r>
            <a:r>
              <a:rPr dirty="0" smtClean="0" baseline="2482" sz="3300" spc="0">
                <a:latin typeface="Constantia"/>
                <a:cs typeface="Constantia"/>
              </a:rPr>
              <a:t>g</a:t>
            </a:r>
            <a:r>
              <a:rPr dirty="0" smtClean="0" baseline="2482" sz="3300" spc="-97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chữ</a:t>
            </a:r>
            <a:r>
              <a:rPr dirty="0" smtClean="0" baseline="2482" sz="3300" spc="-37">
                <a:latin typeface="Constantia"/>
                <a:cs typeface="Constantia"/>
              </a:rPr>
              <a:t> </a:t>
            </a:r>
            <a:r>
              <a:rPr dirty="0" smtClean="0" baseline="2482" sz="3300" spc="-50">
                <a:latin typeface="Constantia"/>
                <a:cs typeface="Constantia"/>
              </a:rPr>
              <a:t>H</a:t>
            </a:r>
            <a:r>
              <a:rPr dirty="0" smtClean="0" baseline="2482" sz="3300" spc="0">
                <a:latin typeface="Constantia"/>
                <a:cs typeface="Constantia"/>
              </a:rPr>
              <a:t>ello</a:t>
            </a:r>
            <a:r>
              <a:rPr dirty="0" smtClean="0" baseline="2482" sz="3300" spc="-132">
                <a:latin typeface="Constantia"/>
                <a:cs typeface="Constantia"/>
              </a:rPr>
              <a:t> </a:t>
            </a:r>
            <a:r>
              <a:rPr dirty="0" smtClean="0" baseline="2482" sz="3300" spc="-50">
                <a:latin typeface="Constantia"/>
                <a:cs typeface="Constantia"/>
              </a:rPr>
              <a:t>w</a:t>
            </a:r>
            <a:r>
              <a:rPr dirty="0" smtClean="0" baseline="2482" sz="3300" spc="0">
                <a:latin typeface="Constantia"/>
                <a:cs typeface="Constantia"/>
              </a:rPr>
              <a:t>o</a:t>
            </a:r>
            <a:r>
              <a:rPr dirty="0" smtClean="0" baseline="2482" sz="3300" spc="-25">
                <a:latin typeface="Constantia"/>
                <a:cs typeface="Constantia"/>
              </a:rPr>
              <a:t>r</a:t>
            </a:r>
            <a:r>
              <a:rPr dirty="0" smtClean="0" baseline="2482" sz="3300" spc="0">
                <a:latin typeface="Constantia"/>
                <a:cs typeface="Constantia"/>
              </a:rPr>
              <a:t>ld</a:t>
            </a:r>
            <a:r>
              <a:rPr dirty="0" smtClean="0" baseline="2482" sz="3300" spc="-64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(k</a:t>
            </a:r>
            <a:r>
              <a:rPr dirty="0" smtClean="0" baseline="2482" sz="3300" spc="-4">
                <a:latin typeface="Constantia"/>
                <a:cs typeface="Constantia"/>
              </a:rPr>
              <a:t>h</a:t>
            </a:r>
            <a:r>
              <a:rPr dirty="0" smtClean="0" baseline="2482" sz="3300" spc="0">
                <a:latin typeface="Constantia"/>
                <a:cs typeface="Constantia"/>
              </a:rPr>
              <a:t>i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260" y="1806556"/>
            <a:ext cx="1019974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baseline="2482" sz="3300" spc="-29">
                <a:latin typeface="Constantia"/>
                <a:cs typeface="Constantia"/>
              </a:rPr>
              <a:t>t</a:t>
            </a:r>
            <a:r>
              <a:rPr dirty="0" smtClean="0" baseline="2482" sz="3300" spc="0">
                <a:latin typeface="Constantia"/>
                <a:cs typeface="Constantia"/>
              </a:rPr>
              <a:t>est</a:t>
            </a:r>
            <a:r>
              <a:rPr dirty="0" smtClean="0" baseline="2482" sz="3300" spc="-94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bên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26821" y="1806556"/>
            <a:ext cx="668149" cy="3042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340"/>
              </a:lnSpc>
              <a:spcBef>
                <a:spcPts val="117"/>
              </a:spcBef>
            </a:pPr>
            <a:r>
              <a:rPr dirty="0" smtClean="0" baseline="2482" sz="3300" spc="0">
                <a:latin typeface="Constantia"/>
                <a:cs typeface="Constantia"/>
              </a:rPr>
              <a:t>t</a:t>
            </a:r>
            <a:r>
              <a:rPr dirty="0" smtClean="0" baseline="2482" sz="3300" spc="-34">
                <a:latin typeface="Constantia"/>
                <a:cs typeface="Constantia"/>
              </a:rPr>
              <a:t>r</a:t>
            </a:r>
            <a:r>
              <a:rPr dirty="0" smtClean="0" baseline="2482" sz="3300" spc="0">
                <a:latin typeface="Constantia"/>
                <a:cs typeface="Constantia"/>
              </a:rPr>
              <a:t>ê</a:t>
            </a:r>
            <a:r>
              <a:rPr dirty="0" smtClean="0" baseline="2482" sz="3300" spc="9">
                <a:latin typeface="Constantia"/>
                <a:cs typeface="Constantia"/>
              </a:rPr>
              <a:t>n</a:t>
            </a:r>
            <a:r>
              <a:rPr dirty="0" smtClean="0" baseline="2482" sz="3300" spc="0">
                <a:latin typeface="Constantia"/>
                <a:cs typeface="Constantia"/>
              </a:rPr>
              <a:t>)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270629" y="3428141"/>
            <a:ext cx="325186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34">
                <a:latin typeface="Constantia"/>
                <a:cs typeface="Constantia"/>
              </a:rPr>
              <a:t>K</a:t>
            </a:r>
            <a:r>
              <a:rPr dirty="0" smtClean="0" baseline="3034" sz="2700" spc="0">
                <a:latin typeface="Constantia"/>
                <a:cs typeface="Constantia"/>
              </a:rPr>
              <a:t>ết</a:t>
            </a:r>
            <a:r>
              <a:rPr dirty="0" smtClean="0" baseline="3034" sz="2700" spc="-8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quả</a:t>
            </a:r>
            <a:r>
              <a:rPr dirty="0" smtClean="0" baseline="3034" sz="2700" spc="-3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khi</a:t>
            </a:r>
            <a:r>
              <a:rPr dirty="0" smtClean="0" baseline="3034" sz="2700" spc="-50">
                <a:latin typeface="Constantia"/>
                <a:cs typeface="Constantia"/>
              </a:rPr>
              <a:t> </a:t>
            </a:r>
            <a:r>
              <a:rPr dirty="0" smtClean="0" baseline="3034" sz="2700" spc="-50">
                <a:latin typeface="Constantia"/>
                <a:cs typeface="Constantia"/>
              </a:rPr>
              <a:t>x</a:t>
            </a:r>
            <a:r>
              <a:rPr dirty="0" smtClean="0" baseline="3034" sz="2700" spc="0">
                <a:latin typeface="Constantia"/>
                <a:cs typeface="Constantia"/>
              </a:rPr>
              <a:t>em</a:t>
            </a:r>
            <a:r>
              <a:rPr dirty="0" smtClean="0" baseline="3034" sz="2700" spc="-3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-1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ên</a:t>
            </a:r>
            <a:r>
              <a:rPr dirty="0" smtClean="0" baseline="3034" sz="2700" spc="-5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ì</a:t>
            </a:r>
            <a:r>
              <a:rPr dirty="0" smtClean="0" baseline="3034" sz="2700" spc="-9"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latin typeface="Constantia"/>
                <a:cs typeface="Constantia"/>
              </a:rPr>
              <a:t>h</a:t>
            </a:r>
            <a:r>
              <a:rPr dirty="0" smtClean="0" baseline="3034" sz="2700" spc="-6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d</a:t>
            </a:r>
            <a:r>
              <a:rPr dirty="0" smtClean="0" baseline="3034" sz="2700" spc="-14">
                <a:latin typeface="Constantia"/>
                <a:cs typeface="Constantia"/>
              </a:rPr>
              <a:t>u</a:t>
            </a:r>
            <a:r>
              <a:rPr dirty="0" smtClean="0" baseline="3034" sz="2700" spc="-50">
                <a:latin typeface="Constantia"/>
                <a:cs typeface="Constantia"/>
              </a:rPr>
              <a:t>y</a:t>
            </a:r>
            <a:r>
              <a:rPr dirty="0" smtClean="0" baseline="3034" sz="2700" spc="0">
                <a:latin typeface="Constantia"/>
                <a:cs typeface="Constantia"/>
              </a:rPr>
              <a:t>ệt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5279508"/>
            <a:ext cx="7973417" cy="7550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460"/>
              </a:lnSpc>
              <a:spcBef>
                <a:spcPts val="123"/>
              </a:spcBef>
            </a:pPr>
            <a:r>
              <a:rPr dirty="0" smtClean="0" baseline="2710" sz="30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710" sz="3075" spc="-196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Do</a:t>
            </a:r>
            <a:r>
              <a:rPr dirty="0" smtClean="0" baseline="2482" sz="3300" spc="-138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các</a:t>
            </a:r>
            <a:r>
              <a:rPr dirty="0" smtClean="0" baseline="2482" sz="3300" spc="-130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d</a:t>
            </a:r>
            <a:r>
              <a:rPr dirty="0" smtClean="0" baseline="2482" sz="3300" spc="-19">
                <a:latin typeface="Constantia"/>
                <a:cs typeface="Constantia"/>
              </a:rPr>
              <a:t>i</a:t>
            </a:r>
            <a:r>
              <a:rPr dirty="0" smtClean="0" baseline="2482" sz="3300" spc="0">
                <a:latin typeface="Constantia"/>
                <a:cs typeface="Constantia"/>
              </a:rPr>
              <a:t>v</a:t>
            </a:r>
            <a:r>
              <a:rPr dirty="0" smtClean="0" baseline="2482" sz="3300" spc="-128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c</a:t>
            </a:r>
            <a:r>
              <a:rPr dirty="0" smtClean="0" baseline="2482" sz="3300" spc="-4">
                <a:latin typeface="Constantia"/>
                <a:cs typeface="Constantia"/>
              </a:rPr>
              <a:t>h</a:t>
            </a:r>
            <a:r>
              <a:rPr dirty="0" smtClean="0" baseline="2635" sz="3300" spc="0">
                <a:latin typeface="Times New Roman"/>
                <a:cs typeface="Times New Roman"/>
              </a:rPr>
              <a:t>ư</a:t>
            </a:r>
            <a:r>
              <a:rPr dirty="0" smtClean="0" baseline="2482" sz="3300" spc="0">
                <a:latin typeface="Constantia"/>
                <a:cs typeface="Constantia"/>
              </a:rPr>
              <a:t>a</a:t>
            </a:r>
            <a:r>
              <a:rPr dirty="0" smtClean="0" baseline="2482" sz="3300" spc="-127">
                <a:latin typeface="Constantia"/>
                <a:cs typeface="Constantia"/>
              </a:rPr>
              <a:t> </a:t>
            </a:r>
            <a:r>
              <a:rPr dirty="0" smtClean="0" baseline="2482" sz="3300" spc="-54">
                <a:latin typeface="Constantia"/>
                <a:cs typeface="Constantia"/>
              </a:rPr>
              <a:t>c</a:t>
            </a:r>
            <a:r>
              <a:rPr dirty="0" smtClean="0" baseline="2482" sz="3300" spc="0">
                <a:latin typeface="Constantia"/>
                <a:cs typeface="Constantia"/>
              </a:rPr>
              <a:t>ó</a:t>
            </a:r>
            <a:r>
              <a:rPr dirty="0" smtClean="0" baseline="2482" sz="3300" spc="-70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thuộc</a:t>
            </a:r>
            <a:r>
              <a:rPr dirty="0" smtClean="0" baseline="2482" sz="3300" spc="-129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t</a:t>
            </a:r>
            <a:r>
              <a:rPr dirty="0" smtClean="0" baseline="2482" sz="3300" spc="4">
                <a:latin typeface="Constantia"/>
                <a:cs typeface="Constantia"/>
              </a:rPr>
              <a:t>í</a:t>
            </a:r>
            <a:r>
              <a:rPr dirty="0" smtClean="0" baseline="2482" sz="3300" spc="0">
                <a:latin typeface="Constantia"/>
                <a:cs typeface="Constantia"/>
              </a:rPr>
              <a:t>nh</a:t>
            </a:r>
            <a:r>
              <a:rPr dirty="0" smtClean="0" baseline="2482" sz="3300" spc="-129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css</a:t>
            </a:r>
            <a:r>
              <a:rPr dirty="0" smtClean="0" baseline="2482" sz="3300" spc="-82">
                <a:latin typeface="Constantia"/>
                <a:cs typeface="Constantia"/>
              </a:rPr>
              <a:t> </a:t>
            </a:r>
            <a:r>
              <a:rPr dirty="0" smtClean="0" baseline="2482" sz="3300" spc="4">
                <a:latin typeface="Constantia"/>
                <a:cs typeface="Constantia"/>
              </a:rPr>
              <a:t>n</a:t>
            </a:r>
            <a:r>
              <a:rPr dirty="0" smtClean="0" baseline="2482" sz="3300" spc="0">
                <a:latin typeface="Constantia"/>
                <a:cs typeface="Constantia"/>
              </a:rPr>
              <a:t>ên</a:t>
            </a:r>
            <a:r>
              <a:rPr dirty="0" smtClean="0" baseline="2482" sz="3300" spc="-86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bố</a:t>
            </a:r>
            <a:r>
              <a:rPr dirty="0" smtClean="0" baseline="2482" sz="3300" spc="-94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trí</a:t>
            </a:r>
            <a:r>
              <a:rPr dirty="0" smtClean="0" baseline="2482" sz="3300" spc="-72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c</a:t>
            </a:r>
            <a:r>
              <a:rPr dirty="0" smtClean="0" baseline="2482" sz="3300" spc="9">
                <a:latin typeface="Constantia"/>
                <a:cs typeface="Constantia"/>
              </a:rPr>
              <a:t>h</a:t>
            </a:r>
            <a:r>
              <a:rPr dirty="0" smtClean="0" baseline="2635" sz="3300" spc="0">
                <a:latin typeface="Times New Roman"/>
                <a:cs typeface="Times New Roman"/>
              </a:rPr>
              <a:t>ư</a:t>
            </a:r>
            <a:r>
              <a:rPr dirty="0" smtClean="0" baseline="2482" sz="3300" spc="0">
                <a:latin typeface="Constantia"/>
                <a:cs typeface="Constantia"/>
              </a:rPr>
              <a:t>a</a:t>
            </a:r>
            <a:r>
              <a:rPr dirty="0" smtClean="0" baseline="2482" sz="3300" spc="-127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chính</a:t>
            </a:r>
            <a:r>
              <a:rPr dirty="0" smtClean="0" baseline="2482" sz="3300" spc="-134">
                <a:latin typeface="Constantia"/>
                <a:cs typeface="Constantia"/>
              </a:rPr>
              <a:t> </a:t>
            </a:r>
            <a:r>
              <a:rPr dirty="0" smtClean="0" baseline="2482" sz="3300" spc="-9">
                <a:latin typeface="Constantia"/>
                <a:cs typeface="Constantia"/>
              </a:rPr>
              <a:t>x</a:t>
            </a:r>
            <a:r>
              <a:rPr dirty="0" smtClean="0" baseline="2482" sz="3300" spc="0">
                <a:latin typeface="Constantia"/>
                <a:cs typeface="Constantia"/>
              </a:rPr>
              <a:t>ác</a:t>
            </a:r>
            <a:r>
              <a:rPr dirty="0" smtClean="0" baseline="2482" sz="3300" spc="-151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vị</a:t>
            </a:r>
            <a:r>
              <a:rPr dirty="0" smtClean="0" baseline="2482" sz="3300" spc="-41">
                <a:latin typeface="Constantia"/>
                <a:cs typeface="Constantia"/>
              </a:rPr>
              <a:t> </a:t>
            </a:r>
            <a:r>
              <a:rPr dirty="0" smtClean="0" baseline="2482" sz="3300" spc="0">
                <a:latin typeface="Constantia"/>
                <a:cs typeface="Constantia"/>
              </a:rPr>
              <a:t>trí</a:t>
            </a:r>
            <a:endParaRPr sz="2200">
              <a:latin typeface="Constantia"/>
              <a:cs typeface="Constantia"/>
            </a:endParaRPr>
          </a:p>
          <a:p>
            <a:pPr marL="287019" marR="44080">
              <a:lnSpc>
                <a:spcPct val="101725"/>
              </a:lnSpc>
              <a:spcBef>
                <a:spcPts val="623"/>
              </a:spcBef>
            </a:pPr>
            <a:r>
              <a:rPr dirty="0" smtClean="0" sz="2200" spc="0">
                <a:latin typeface="Constantia"/>
                <a:cs typeface="Constantia"/>
              </a:rPr>
              <a:t>mo</a:t>
            </a:r>
            <a:r>
              <a:rPr dirty="0" smtClean="0" sz="2200" spc="9">
                <a:latin typeface="Constantia"/>
                <a:cs typeface="Constantia"/>
              </a:rPr>
              <a:t>n</a:t>
            </a:r>
            <a:r>
              <a:rPr dirty="0" smtClean="0" sz="2200" spc="0">
                <a:latin typeface="Constantia"/>
                <a:cs typeface="Constantia"/>
              </a:rPr>
              <a:t>g</a:t>
            </a:r>
            <a:r>
              <a:rPr dirty="0" smtClean="0" sz="2200" spc="-63">
                <a:latin typeface="Constantia"/>
                <a:cs typeface="Constantia"/>
              </a:rPr>
              <a:t> </a:t>
            </a:r>
            <a:r>
              <a:rPr dirty="0" smtClean="0" sz="2200" spc="0">
                <a:latin typeface="Constantia"/>
                <a:cs typeface="Constantia"/>
              </a:rPr>
              <a:t>muốn</a:t>
            </a:r>
            <a:endParaRPr sz="22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20760" y="6504716"/>
            <a:ext cx="33883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276600" y="3276600"/>
            <a:ext cx="5267325" cy="2619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62000" y="2209800"/>
            <a:ext cx="2171700" cy="33242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742073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4: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gán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59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huộc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tí</a:t>
            </a:r>
            <a:r>
              <a:rPr dirty="0" smtClean="0" baseline="3034" sz="5400" spc="4" b="1" i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5928124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r>
              <a:rPr dirty="0" smtClean="0" baseline="3150" sz="3900" spc="-39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-50">
                <a:latin typeface="Constantia"/>
                <a:cs typeface="Constantia"/>
              </a:rPr>
              <a:t>à</a:t>
            </a:r>
            <a:r>
              <a:rPr dirty="0" smtClean="0" baseline="3150" sz="3900" spc="0">
                <a:latin typeface="Constantia"/>
                <a:cs typeface="Constantia"/>
              </a:rPr>
              <a:t>y</a:t>
            </a:r>
            <a:r>
              <a:rPr dirty="0" smtClean="0" baseline="3150" sz="3900" spc="-12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gán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css</a:t>
            </a:r>
            <a:r>
              <a:rPr dirty="0" smtClean="0" baseline="3150" sz="3900" spc="-1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</a:t>
            </a:r>
            <a:r>
              <a:rPr dirty="0" smtClean="0" baseline="3150" sz="3900" spc="-29">
                <a:latin typeface="Constantia"/>
                <a:cs typeface="Constantia"/>
              </a:rPr>
              <a:t>i</a:t>
            </a:r>
            <a:r>
              <a:rPr dirty="0" smtClean="0" baseline="3150" sz="3900" spc="0">
                <a:latin typeface="Constantia"/>
                <a:cs typeface="Constantia"/>
              </a:rPr>
              <a:t>v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727829" y="2350590"/>
            <a:ext cx="2974276" cy="266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dirty="0" smtClean="0" baseline="3220" sz="2700" spc="-4">
                <a:latin typeface="Times New Roman"/>
                <a:cs typeface="Times New Roman"/>
              </a:rPr>
              <a:t>Đượ</a:t>
            </a:r>
            <a:r>
              <a:rPr dirty="0" smtClean="0" baseline="3034" sz="2700" spc="0">
                <a:latin typeface="Constantia"/>
                <a:cs typeface="Constantia"/>
              </a:rPr>
              <a:t>c</a:t>
            </a:r>
            <a:r>
              <a:rPr dirty="0" smtClean="0" baseline="3034" sz="2700" spc="-50">
                <a:latin typeface="Constantia"/>
                <a:cs typeface="Constantia"/>
              </a:rPr>
              <a:t> </a:t>
            </a:r>
            <a:r>
              <a:rPr dirty="0" smtClean="0" baseline="3034" sz="2700" spc="4">
                <a:latin typeface="Constantia"/>
                <a:cs typeface="Constantia"/>
              </a:rPr>
              <a:t>m</a:t>
            </a:r>
            <a:r>
              <a:rPr dirty="0" smtClean="0" baseline="3034" sz="2700" spc="0">
                <a:latin typeface="Constantia"/>
                <a:cs typeface="Constantia"/>
              </a:rPr>
              <a:t>àu</a:t>
            </a:r>
            <a:r>
              <a:rPr dirty="0" smtClean="0" baseline="3034" sz="2700" spc="-1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nền</a:t>
            </a:r>
            <a:r>
              <a:rPr dirty="0" smtClean="0" baseline="3034" sz="2700" spc="-6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c</a:t>
            </a:r>
            <a:r>
              <a:rPr dirty="0" smtClean="0" baseline="3034" sz="2700" spc="-4">
                <a:latin typeface="Constantia"/>
                <a:cs typeface="Constantia"/>
              </a:rPr>
              <a:t>ủ</a:t>
            </a:r>
            <a:r>
              <a:rPr dirty="0" smtClean="0" baseline="3034" sz="2700" spc="0">
                <a:latin typeface="Constantia"/>
                <a:cs typeface="Constantia"/>
              </a:rPr>
              <a:t>a</a:t>
            </a:r>
            <a:r>
              <a:rPr dirty="0" smtClean="0" baseline="3034" sz="2700" spc="-7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các</a:t>
            </a:r>
            <a:r>
              <a:rPr dirty="0" smtClean="0" baseline="3034" sz="2700" spc="-8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thẻ</a:t>
            </a:r>
            <a:r>
              <a:rPr dirty="0" smtClean="0" baseline="3034" sz="2700" spc="-8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d</a:t>
            </a:r>
            <a:r>
              <a:rPr dirty="0" smtClean="0" baseline="3034" sz="2700" spc="-19">
                <a:latin typeface="Constantia"/>
                <a:cs typeface="Constantia"/>
              </a:rPr>
              <a:t>i</a:t>
            </a:r>
            <a:r>
              <a:rPr dirty="0" smtClean="0" baseline="3034" sz="2700" spc="0">
                <a:latin typeface="Constantia"/>
                <a:cs typeface="Constantia"/>
              </a:rPr>
              <a:t>v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39048" y="6504716"/>
            <a:ext cx="32035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200400" y="2743200"/>
            <a:ext cx="1885950" cy="64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676400" y="4800600"/>
            <a:ext cx="6105525" cy="10572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742073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4: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gán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59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huộc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tí</a:t>
            </a:r>
            <a:r>
              <a:rPr dirty="0" smtClean="0" baseline="3034" sz="5400" spc="4" b="1" i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47879"/>
            <a:ext cx="8165899" cy="9536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Bổ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sung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f</a:t>
            </a:r>
            <a:r>
              <a:rPr dirty="0" smtClean="0" baseline="3150" sz="3900" spc="-45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loat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</a:t>
            </a:r>
            <a:r>
              <a:rPr dirty="0" smtClean="0" baseline="3150" sz="3900" spc="-29">
                <a:latin typeface="Constantia"/>
                <a:cs typeface="Constantia"/>
              </a:rPr>
              <a:t>i</a:t>
            </a:r>
            <a:r>
              <a:rPr dirty="0" smtClean="0" baseline="3150" sz="3900" spc="0">
                <a:latin typeface="Constantia"/>
                <a:cs typeface="Constantia"/>
              </a:rPr>
              <a:t>v</a:t>
            </a:r>
            <a:r>
              <a:rPr dirty="0" smtClean="0" baseline="3150" sz="3900" spc="-1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side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ba</a:t>
            </a:r>
            <a:r>
              <a:rPr dirty="0" smtClean="0" baseline="3150" sz="3900" spc="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-a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là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ri</a:t>
            </a:r>
            <a:r>
              <a:rPr dirty="0" smtClean="0" baseline="3150" sz="3900" spc="-34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ht,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370"/>
              </a:spcBef>
            </a:pPr>
            <a:r>
              <a:rPr dirty="0" smtClean="0" sz="2600" spc="0">
                <a:latin typeface="Constantia"/>
                <a:cs typeface="Constantia"/>
              </a:rPr>
              <a:t>phép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54">
                <a:latin typeface="Constantia"/>
                <a:cs typeface="Constantia"/>
              </a:rPr>
              <a:t>à</a:t>
            </a:r>
            <a:r>
              <a:rPr dirty="0" smtClean="0" sz="2600" spc="0">
                <a:latin typeface="Constantia"/>
                <a:cs typeface="Constantia"/>
              </a:rPr>
              <a:t>y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gắn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ới</a:t>
            </a:r>
            <a:r>
              <a:rPr dirty="0" smtClean="0" sz="2600" spc="-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biên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phải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810968"/>
            <a:ext cx="1550351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Thử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đư</a:t>
            </a:r>
            <a:r>
              <a:rPr dirty="0" smtClean="0" baseline="2100" sz="3900" spc="0">
                <a:latin typeface="Constantia"/>
                <a:cs typeface="Constantia"/>
              </a:rPr>
              <a:t>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692521" y="3810968"/>
            <a:ext cx="2975350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ể</a:t>
            </a:r>
            <a:r>
              <a:rPr dirty="0" smtClean="0" baseline="2229" sz="3900" spc="-75">
                <a:latin typeface="Times New Roman"/>
                <a:cs typeface="Times New Roman"/>
              </a:rPr>
              <a:t> </a:t>
            </a:r>
            <a:r>
              <a:rPr dirty="0" smtClean="0" baseline="2100" sz="3900" spc="-59">
                <a:latin typeface="Constantia"/>
                <a:cs typeface="Constantia"/>
              </a:rPr>
              <a:t>x</a:t>
            </a:r>
            <a:r>
              <a:rPr dirty="0" smtClean="0" baseline="2100" sz="3900" spc="0">
                <a:latin typeface="Constantia"/>
                <a:cs typeface="Constantia"/>
              </a:rPr>
              <a:t>em</a:t>
            </a:r>
            <a:r>
              <a:rPr dirty="0" smtClean="0" baseline="2100" sz="3900" spc="-9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</a:t>
            </a:r>
            <a:r>
              <a:rPr dirty="0" smtClean="0" baseline="2100" sz="3900" spc="-9">
                <a:latin typeface="Constantia"/>
                <a:cs typeface="Constantia"/>
              </a:rPr>
              <a:t>i</a:t>
            </a:r>
            <a:r>
              <a:rPr dirty="0" smtClean="0" baseline="2100" sz="3900" spc="0">
                <a:latin typeface="Constantia"/>
                <a:cs typeface="Constantia"/>
              </a:rPr>
              <a:t>ển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thị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81377" y="3828727"/>
            <a:ext cx="3614904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n</a:t>
            </a:r>
            <a:r>
              <a:rPr dirty="0" smtClean="0" baseline="3150" sz="3900" spc="-9">
                <a:latin typeface="Constantia"/>
                <a:cs typeface="Constantia"/>
              </a:rPr>
              <a:t>ộ</a:t>
            </a:r>
            <a:r>
              <a:rPr dirty="0" smtClean="0" baseline="3150" sz="3900" spc="0">
                <a:latin typeface="Constantia"/>
                <a:cs typeface="Constantia"/>
              </a:rPr>
              <a:t>i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dung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ào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ent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23808" y="6504716"/>
            <a:ext cx="33605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62000" y="3048000"/>
            <a:ext cx="7210425" cy="30956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940808" y="4140707"/>
            <a:ext cx="1395984" cy="13197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029200" y="4191000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618367"/>
                </a:lnTo>
                <a:lnTo>
                  <a:pt x="7978" y="664191"/>
                </a:lnTo>
                <a:lnTo>
                  <a:pt x="17716" y="708826"/>
                </a:lnTo>
                <a:lnTo>
                  <a:pt x="31077" y="752124"/>
                </a:lnTo>
                <a:lnTo>
                  <a:pt x="47904" y="793938"/>
                </a:lnTo>
                <a:lnTo>
                  <a:pt x="68041" y="834121"/>
                </a:lnTo>
                <a:lnTo>
                  <a:pt x="91331" y="872525"/>
                </a:lnTo>
                <a:lnTo>
                  <a:pt x="117616" y="909005"/>
                </a:lnTo>
                <a:lnTo>
                  <a:pt x="146740" y="943411"/>
                </a:lnTo>
                <a:lnTo>
                  <a:pt x="178546" y="975598"/>
                </a:lnTo>
                <a:lnTo>
                  <a:pt x="212877" y="1005417"/>
                </a:lnTo>
                <a:lnTo>
                  <a:pt x="249576" y="1032723"/>
                </a:lnTo>
                <a:lnTo>
                  <a:pt x="288486" y="1057367"/>
                </a:lnTo>
                <a:lnTo>
                  <a:pt x="329451" y="1079203"/>
                </a:lnTo>
                <a:lnTo>
                  <a:pt x="372314" y="1098083"/>
                </a:lnTo>
                <a:lnTo>
                  <a:pt x="416917" y="1113861"/>
                </a:lnTo>
                <a:lnTo>
                  <a:pt x="463104" y="1126388"/>
                </a:lnTo>
                <a:lnTo>
                  <a:pt x="510718" y="1135519"/>
                </a:lnTo>
                <a:lnTo>
                  <a:pt x="559602" y="1141105"/>
                </a:lnTo>
                <a:lnTo>
                  <a:pt x="609600" y="1143000"/>
                </a:lnTo>
                <a:lnTo>
                  <a:pt x="659597" y="1141105"/>
                </a:lnTo>
                <a:lnTo>
                  <a:pt x="708481" y="1135519"/>
                </a:lnTo>
                <a:lnTo>
                  <a:pt x="756095" y="1126388"/>
                </a:lnTo>
                <a:lnTo>
                  <a:pt x="802282" y="1113861"/>
                </a:lnTo>
                <a:lnTo>
                  <a:pt x="846885" y="1098083"/>
                </a:lnTo>
                <a:lnTo>
                  <a:pt x="889748" y="1079203"/>
                </a:lnTo>
                <a:lnTo>
                  <a:pt x="930713" y="1057367"/>
                </a:lnTo>
                <a:lnTo>
                  <a:pt x="969623" y="1032723"/>
                </a:lnTo>
                <a:lnTo>
                  <a:pt x="1006322" y="1005417"/>
                </a:lnTo>
                <a:lnTo>
                  <a:pt x="1040653" y="975598"/>
                </a:lnTo>
                <a:lnTo>
                  <a:pt x="1072459" y="943411"/>
                </a:lnTo>
                <a:lnTo>
                  <a:pt x="1101583" y="909005"/>
                </a:lnTo>
                <a:lnTo>
                  <a:pt x="1127868" y="872525"/>
                </a:lnTo>
                <a:lnTo>
                  <a:pt x="1151158" y="834121"/>
                </a:lnTo>
                <a:lnTo>
                  <a:pt x="1171295" y="793938"/>
                </a:lnTo>
                <a:lnTo>
                  <a:pt x="1188122" y="752124"/>
                </a:lnTo>
                <a:lnTo>
                  <a:pt x="1201483" y="708826"/>
                </a:lnTo>
                <a:lnTo>
                  <a:pt x="1211221" y="664191"/>
                </a:lnTo>
                <a:lnTo>
                  <a:pt x="1217179" y="618367"/>
                </a:lnTo>
                <a:lnTo>
                  <a:pt x="1219200" y="571500"/>
                </a:lnTo>
                <a:lnTo>
                  <a:pt x="1217179" y="524632"/>
                </a:lnTo>
                <a:lnTo>
                  <a:pt x="1211221" y="478808"/>
                </a:lnTo>
                <a:lnTo>
                  <a:pt x="1201483" y="434173"/>
                </a:lnTo>
                <a:lnTo>
                  <a:pt x="1188122" y="390875"/>
                </a:lnTo>
                <a:lnTo>
                  <a:pt x="1171295" y="349061"/>
                </a:lnTo>
                <a:lnTo>
                  <a:pt x="1151158" y="308878"/>
                </a:lnTo>
                <a:lnTo>
                  <a:pt x="1127868" y="270474"/>
                </a:lnTo>
                <a:lnTo>
                  <a:pt x="1101583" y="233994"/>
                </a:lnTo>
                <a:lnTo>
                  <a:pt x="1072459" y="199588"/>
                </a:lnTo>
                <a:lnTo>
                  <a:pt x="1040653" y="167401"/>
                </a:lnTo>
                <a:lnTo>
                  <a:pt x="1006322" y="137582"/>
                </a:lnTo>
                <a:lnTo>
                  <a:pt x="969623" y="110276"/>
                </a:lnTo>
                <a:lnTo>
                  <a:pt x="930713" y="85632"/>
                </a:lnTo>
                <a:lnTo>
                  <a:pt x="889748" y="63796"/>
                </a:lnTo>
                <a:lnTo>
                  <a:pt x="846885" y="44916"/>
                </a:lnTo>
                <a:lnTo>
                  <a:pt x="802282" y="29138"/>
                </a:lnTo>
                <a:lnTo>
                  <a:pt x="756095" y="16611"/>
                </a:lnTo>
                <a:lnTo>
                  <a:pt x="708481" y="7480"/>
                </a:lnTo>
                <a:lnTo>
                  <a:pt x="659597" y="1894"/>
                </a:lnTo>
                <a:lnTo>
                  <a:pt x="609600" y="0"/>
                </a:lnTo>
                <a:lnTo>
                  <a:pt x="559602" y="1894"/>
                </a:lnTo>
                <a:lnTo>
                  <a:pt x="510718" y="7480"/>
                </a:lnTo>
                <a:lnTo>
                  <a:pt x="463104" y="16611"/>
                </a:lnTo>
                <a:lnTo>
                  <a:pt x="416917" y="29138"/>
                </a:lnTo>
                <a:lnTo>
                  <a:pt x="372314" y="44916"/>
                </a:lnTo>
                <a:lnTo>
                  <a:pt x="329451" y="63796"/>
                </a:lnTo>
                <a:lnTo>
                  <a:pt x="288486" y="85632"/>
                </a:lnTo>
                <a:lnTo>
                  <a:pt x="249576" y="110276"/>
                </a:lnTo>
                <a:lnTo>
                  <a:pt x="212877" y="137582"/>
                </a:lnTo>
                <a:lnTo>
                  <a:pt x="178546" y="167401"/>
                </a:lnTo>
                <a:lnTo>
                  <a:pt x="146740" y="199588"/>
                </a:lnTo>
                <a:lnTo>
                  <a:pt x="117616" y="233994"/>
                </a:lnTo>
                <a:lnTo>
                  <a:pt x="91331" y="270474"/>
                </a:lnTo>
                <a:lnTo>
                  <a:pt x="68041" y="308878"/>
                </a:lnTo>
                <a:lnTo>
                  <a:pt x="47904" y="349061"/>
                </a:lnTo>
                <a:lnTo>
                  <a:pt x="31077" y="390875"/>
                </a:lnTo>
                <a:lnTo>
                  <a:pt x="17716" y="434173"/>
                </a:lnTo>
                <a:lnTo>
                  <a:pt x="7978" y="478808"/>
                </a:lnTo>
                <a:lnTo>
                  <a:pt x="2020" y="524632"/>
                </a:lnTo>
                <a:lnTo>
                  <a:pt x="0" y="5715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029200" y="4191000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32"/>
                </a:lnTo>
                <a:lnTo>
                  <a:pt x="7978" y="478808"/>
                </a:lnTo>
                <a:lnTo>
                  <a:pt x="17716" y="434173"/>
                </a:lnTo>
                <a:lnTo>
                  <a:pt x="31077" y="390875"/>
                </a:lnTo>
                <a:lnTo>
                  <a:pt x="47904" y="349061"/>
                </a:lnTo>
                <a:lnTo>
                  <a:pt x="68041" y="308878"/>
                </a:lnTo>
                <a:lnTo>
                  <a:pt x="91331" y="270474"/>
                </a:lnTo>
                <a:lnTo>
                  <a:pt x="117616" y="233994"/>
                </a:lnTo>
                <a:lnTo>
                  <a:pt x="146740" y="199588"/>
                </a:lnTo>
                <a:lnTo>
                  <a:pt x="178546" y="167401"/>
                </a:lnTo>
                <a:lnTo>
                  <a:pt x="212877" y="137582"/>
                </a:lnTo>
                <a:lnTo>
                  <a:pt x="249576" y="110276"/>
                </a:lnTo>
                <a:lnTo>
                  <a:pt x="288486" y="85632"/>
                </a:lnTo>
                <a:lnTo>
                  <a:pt x="329451" y="63796"/>
                </a:lnTo>
                <a:lnTo>
                  <a:pt x="372314" y="44916"/>
                </a:lnTo>
                <a:lnTo>
                  <a:pt x="416917" y="29138"/>
                </a:lnTo>
                <a:lnTo>
                  <a:pt x="463104" y="16611"/>
                </a:lnTo>
                <a:lnTo>
                  <a:pt x="510718" y="7480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80"/>
                </a:lnTo>
                <a:lnTo>
                  <a:pt x="756095" y="16611"/>
                </a:lnTo>
                <a:lnTo>
                  <a:pt x="802282" y="29138"/>
                </a:lnTo>
                <a:lnTo>
                  <a:pt x="846885" y="44916"/>
                </a:lnTo>
                <a:lnTo>
                  <a:pt x="889748" y="63796"/>
                </a:lnTo>
                <a:lnTo>
                  <a:pt x="930713" y="85632"/>
                </a:lnTo>
                <a:lnTo>
                  <a:pt x="969623" y="110276"/>
                </a:lnTo>
                <a:lnTo>
                  <a:pt x="1006322" y="137582"/>
                </a:lnTo>
                <a:lnTo>
                  <a:pt x="1040653" y="167401"/>
                </a:lnTo>
                <a:lnTo>
                  <a:pt x="1072459" y="199588"/>
                </a:lnTo>
                <a:lnTo>
                  <a:pt x="1101583" y="233994"/>
                </a:lnTo>
                <a:lnTo>
                  <a:pt x="1127868" y="270474"/>
                </a:lnTo>
                <a:lnTo>
                  <a:pt x="1151158" y="308878"/>
                </a:lnTo>
                <a:lnTo>
                  <a:pt x="1171295" y="349061"/>
                </a:lnTo>
                <a:lnTo>
                  <a:pt x="1188122" y="390875"/>
                </a:lnTo>
                <a:lnTo>
                  <a:pt x="1201483" y="434173"/>
                </a:lnTo>
                <a:lnTo>
                  <a:pt x="1211221" y="478808"/>
                </a:lnTo>
                <a:lnTo>
                  <a:pt x="1217179" y="524632"/>
                </a:lnTo>
                <a:lnTo>
                  <a:pt x="1219200" y="571500"/>
                </a:lnTo>
                <a:lnTo>
                  <a:pt x="1217179" y="618367"/>
                </a:lnTo>
                <a:lnTo>
                  <a:pt x="1211221" y="664191"/>
                </a:lnTo>
                <a:lnTo>
                  <a:pt x="1201483" y="708826"/>
                </a:lnTo>
                <a:lnTo>
                  <a:pt x="1188122" y="752124"/>
                </a:lnTo>
                <a:lnTo>
                  <a:pt x="1171295" y="793938"/>
                </a:lnTo>
                <a:lnTo>
                  <a:pt x="1151158" y="834121"/>
                </a:lnTo>
                <a:lnTo>
                  <a:pt x="1127868" y="872525"/>
                </a:lnTo>
                <a:lnTo>
                  <a:pt x="1101583" y="909005"/>
                </a:lnTo>
                <a:lnTo>
                  <a:pt x="1072459" y="943411"/>
                </a:lnTo>
                <a:lnTo>
                  <a:pt x="1040653" y="975598"/>
                </a:lnTo>
                <a:lnTo>
                  <a:pt x="1006322" y="1005417"/>
                </a:lnTo>
                <a:lnTo>
                  <a:pt x="969623" y="1032723"/>
                </a:lnTo>
                <a:lnTo>
                  <a:pt x="930713" y="1057367"/>
                </a:lnTo>
                <a:lnTo>
                  <a:pt x="889748" y="1079203"/>
                </a:lnTo>
                <a:lnTo>
                  <a:pt x="846885" y="1098083"/>
                </a:lnTo>
                <a:lnTo>
                  <a:pt x="802282" y="1113861"/>
                </a:lnTo>
                <a:lnTo>
                  <a:pt x="756095" y="1126388"/>
                </a:lnTo>
                <a:lnTo>
                  <a:pt x="708481" y="1135519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19"/>
                </a:lnTo>
                <a:lnTo>
                  <a:pt x="463104" y="1126388"/>
                </a:lnTo>
                <a:lnTo>
                  <a:pt x="416917" y="1113861"/>
                </a:lnTo>
                <a:lnTo>
                  <a:pt x="372314" y="1098083"/>
                </a:lnTo>
                <a:lnTo>
                  <a:pt x="329451" y="1079203"/>
                </a:lnTo>
                <a:lnTo>
                  <a:pt x="288486" y="1057367"/>
                </a:lnTo>
                <a:lnTo>
                  <a:pt x="249576" y="1032723"/>
                </a:lnTo>
                <a:lnTo>
                  <a:pt x="212877" y="1005417"/>
                </a:lnTo>
                <a:lnTo>
                  <a:pt x="178546" y="975598"/>
                </a:lnTo>
                <a:lnTo>
                  <a:pt x="146740" y="943411"/>
                </a:lnTo>
                <a:lnTo>
                  <a:pt x="117616" y="909005"/>
                </a:lnTo>
                <a:lnTo>
                  <a:pt x="91331" y="872525"/>
                </a:lnTo>
                <a:lnTo>
                  <a:pt x="68041" y="834121"/>
                </a:lnTo>
                <a:lnTo>
                  <a:pt x="47904" y="793938"/>
                </a:lnTo>
                <a:lnTo>
                  <a:pt x="31077" y="752124"/>
                </a:lnTo>
                <a:lnTo>
                  <a:pt x="17716" y="708826"/>
                </a:lnTo>
                <a:lnTo>
                  <a:pt x="7978" y="664191"/>
                </a:lnTo>
                <a:lnTo>
                  <a:pt x="2020" y="618367"/>
                </a:lnTo>
                <a:lnTo>
                  <a:pt x="0" y="571500"/>
                </a:lnTo>
                <a:close/>
              </a:path>
            </a:pathLst>
          </a:custGeom>
          <a:ln w="57150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334000" y="2491740"/>
            <a:ext cx="534924" cy="23469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494584" y="2512441"/>
            <a:ext cx="315538" cy="2059686"/>
          </a:xfrm>
          <a:custGeom>
            <a:avLst/>
            <a:gdLst/>
            <a:ahLst/>
            <a:cxnLst/>
            <a:rect l="l" t="t" r="r" b="b"/>
            <a:pathLst>
              <a:path w="315538" h="2059686">
                <a:moveTo>
                  <a:pt x="53283" y="2019935"/>
                </a:moveTo>
                <a:lnTo>
                  <a:pt x="61058" y="1949947"/>
                </a:lnTo>
                <a:lnTo>
                  <a:pt x="36011" y="1893443"/>
                </a:lnTo>
                <a:lnTo>
                  <a:pt x="33029" y="1888742"/>
                </a:lnTo>
                <a:lnTo>
                  <a:pt x="22857" y="1882577"/>
                </a:lnTo>
                <a:lnTo>
                  <a:pt x="10865" y="1883664"/>
                </a:lnTo>
                <a:lnTo>
                  <a:pt x="6164" y="1886635"/>
                </a:lnTo>
                <a:lnTo>
                  <a:pt x="0" y="1896763"/>
                </a:lnTo>
                <a:lnTo>
                  <a:pt x="1086" y="1908810"/>
                </a:lnTo>
                <a:lnTo>
                  <a:pt x="68015" y="2059686"/>
                </a:lnTo>
                <a:lnTo>
                  <a:pt x="166313" y="1927225"/>
                </a:lnTo>
                <a:lnTo>
                  <a:pt x="91129" y="2024126"/>
                </a:lnTo>
                <a:lnTo>
                  <a:pt x="56839" y="2010664"/>
                </a:lnTo>
                <a:lnTo>
                  <a:pt x="61058" y="1949947"/>
                </a:lnTo>
                <a:lnTo>
                  <a:pt x="53283" y="2019935"/>
                </a:lnTo>
                <a:close/>
              </a:path>
              <a:path w="315538" h="2059686">
                <a:moveTo>
                  <a:pt x="277692" y="0"/>
                </a:moveTo>
                <a:lnTo>
                  <a:pt x="61058" y="1949947"/>
                </a:lnTo>
                <a:lnTo>
                  <a:pt x="56839" y="2010664"/>
                </a:lnTo>
                <a:lnTo>
                  <a:pt x="91129" y="2024126"/>
                </a:lnTo>
                <a:lnTo>
                  <a:pt x="166313" y="1927225"/>
                </a:lnTo>
                <a:lnTo>
                  <a:pt x="98907" y="1954122"/>
                </a:lnTo>
                <a:lnTo>
                  <a:pt x="89605" y="2014347"/>
                </a:lnTo>
                <a:lnTo>
                  <a:pt x="76349" y="1984441"/>
                </a:lnTo>
                <a:lnTo>
                  <a:pt x="277692" y="0"/>
                </a:lnTo>
                <a:close/>
              </a:path>
              <a:path w="315538" h="2059686">
                <a:moveTo>
                  <a:pt x="98907" y="1954122"/>
                </a:moveTo>
                <a:lnTo>
                  <a:pt x="315538" y="4318"/>
                </a:lnTo>
                <a:lnTo>
                  <a:pt x="277692" y="0"/>
                </a:lnTo>
                <a:lnTo>
                  <a:pt x="76349" y="1984441"/>
                </a:lnTo>
                <a:lnTo>
                  <a:pt x="89605" y="2014347"/>
                </a:lnTo>
                <a:lnTo>
                  <a:pt x="98907" y="1954122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368771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137024" y="191069"/>
            <a:ext cx="372821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4: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gán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59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huộc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tí</a:t>
            </a:r>
            <a:r>
              <a:rPr dirty="0" smtClean="0" baseline="3034" sz="5400" spc="4" b="1" i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32893"/>
            <a:ext cx="2628779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-44">
                <a:latin typeface="Constantia"/>
                <a:cs typeface="Constantia"/>
              </a:rPr>
              <a:t>K</a:t>
            </a:r>
            <a:r>
              <a:rPr dirty="0" smtClean="0" baseline="2100" sz="3900" spc="0">
                <a:latin typeface="Constantia"/>
                <a:cs typeface="Constantia"/>
              </a:rPr>
              <a:t>ết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quả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229" sz="3900" spc="0">
                <a:latin typeface="Times New Roman"/>
                <a:cs typeface="Times New Roman"/>
              </a:rPr>
              <a:t>ư</a:t>
            </a:r>
            <a:r>
              <a:rPr dirty="0" smtClean="0" baseline="2229" sz="3900" spc="-3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194175" y="2208941"/>
            <a:ext cx="376047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Phần</a:t>
            </a:r>
            <a:r>
              <a:rPr dirty="0" smtClean="0" baseline="3034" sz="2700" spc="-6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chữ</a:t>
            </a:r>
            <a:r>
              <a:rPr dirty="0" smtClean="0" baseline="3034" sz="2700" spc="-2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àn</a:t>
            </a:r>
            <a:r>
              <a:rPr dirty="0" smtClean="0" baseline="3034" sz="2700" spc="-5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sang</a:t>
            </a:r>
            <a:r>
              <a:rPr dirty="0" smtClean="0" baseline="3034" sz="2700" spc="-25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ph</a:t>
            </a:r>
            <a:r>
              <a:rPr dirty="0" smtClean="0" baseline="3034" sz="2700" spc="4">
                <a:latin typeface="Constantia"/>
                <a:cs typeface="Constantia"/>
              </a:rPr>
              <a:t>ầ</a:t>
            </a:r>
            <a:r>
              <a:rPr dirty="0" smtClean="0" baseline="3034" sz="2700" spc="0">
                <a:latin typeface="Constantia"/>
                <a:cs typeface="Constantia"/>
              </a:rPr>
              <a:t>n</a:t>
            </a:r>
            <a:r>
              <a:rPr dirty="0" smtClean="0" baseline="3034" sz="2700" spc="-6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sider</a:t>
            </a:r>
            <a:r>
              <a:rPr dirty="0" smtClean="0" baseline="3034" sz="2700" spc="4">
                <a:latin typeface="Constantia"/>
                <a:cs typeface="Constantia"/>
              </a:rPr>
              <a:t>b</a:t>
            </a:r>
            <a:r>
              <a:rPr dirty="0" smtClean="0" baseline="3034" sz="2700" spc="0">
                <a:latin typeface="Constantia"/>
                <a:cs typeface="Constantia"/>
              </a:rPr>
              <a:t>a</a:t>
            </a:r>
            <a:r>
              <a:rPr dirty="0" smtClean="0" baseline="3034" sz="2700" spc="-25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-a!!!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22284" y="6504716"/>
            <a:ext cx="33701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14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274910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ú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pháp</a:t>
            </a: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32893"/>
            <a:ext cx="8179451" cy="275194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269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Selec</a:t>
            </a:r>
            <a:r>
              <a:rPr dirty="0" smtClean="0" baseline="2100" sz="3900" spc="-25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or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9">
                <a:latin typeface="Constantia"/>
                <a:cs typeface="Constantia"/>
              </a:rPr>
              <a:t>h</a:t>
            </a:r>
            <a:r>
              <a:rPr dirty="0" smtClean="0" baseline="2229" sz="3900" spc="4">
                <a:latin typeface="Times New Roman"/>
                <a:cs typeface="Times New Roman"/>
              </a:rPr>
              <a:t>ườ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là</a:t>
            </a:r>
            <a:r>
              <a:rPr dirty="0" smtClean="0" baseline="2100" sz="3900" spc="-100">
                <a:latin typeface="Constantia"/>
                <a:cs typeface="Constantia"/>
              </a:rPr>
              <a:t> </a:t>
            </a:r>
            <a:r>
              <a:rPr dirty="0" smtClean="0" baseline="2100" sz="3900" spc="-2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ên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thẻ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HTML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M</a:t>
            </a:r>
            <a:r>
              <a:rPr dirty="0" smtClean="0" sz="2600" spc="0">
                <a:latin typeface="Constantia"/>
                <a:cs typeface="Constantia"/>
              </a:rPr>
              <a:t>ỗi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ộc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cần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giá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trị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M</a:t>
            </a:r>
            <a:r>
              <a:rPr dirty="0" smtClean="0" sz="2600" spc="0">
                <a:latin typeface="Constantia"/>
                <a:cs typeface="Constantia"/>
              </a:rPr>
              <a:t>ột</a:t>
            </a:r>
            <a:r>
              <a:rPr dirty="0" smtClean="0" sz="2600" spc="-10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ộc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giá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trị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phân</a:t>
            </a:r>
            <a:r>
              <a:rPr dirty="0" smtClean="0" sz="2600" spc="-10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cách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dấu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":"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H</a:t>
            </a:r>
            <a:r>
              <a:rPr dirty="0" smtClean="0" sz="2600" spc="0">
                <a:latin typeface="Constantia"/>
                <a:cs typeface="Constantia"/>
              </a:rPr>
              <a:t>ai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cặp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ộc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–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giá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trị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phân</a:t>
            </a:r>
            <a:r>
              <a:rPr dirty="0" smtClean="0" sz="2600" spc="-10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cách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hau</a:t>
            </a:r>
            <a:r>
              <a:rPr dirty="0" smtClean="0" sz="2600" spc="-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bởi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dấu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";"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508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2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oàn</a:t>
            </a:r>
            <a:r>
              <a:rPr dirty="0" smtClean="0" sz="2600" spc="-4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bộ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cặp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ộc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–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giá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trị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của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HTML</a:t>
            </a:r>
            <a:r>
              <a:rPr dirty="0" smtClean="0" sz="2600" spc="-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Times New Roman"/>
                <a:cs typeface="Times New Roman"/>
              </a:rPr>
              <a:t>đ</a:t>
            </a:r>
            <a:r>
              <a:rPr dirty="0" smtClean="0" sz="2600" spc="9">
                <a:latin typeface="Times New Roman"/>
                <a:cs typeface="Times New Roman"/>
              </a:rPr>
              <a:t>ư</a:t>
            </a:r>
            <a:r>
              <a:rPr dirty="0" smtClean="0" sz="2600" spc="4">
                <a:latin typeface="Times New Roman"/>
                <a:cs typeface="Times New Roman"/>
              </a:rPr>
              <a:t>ợ</a:t>
            </a:r>
            <a:r>
              <a:rPr dirty="0" smtClean="0" sz="2600" spc="0">
                <a:latin typeface="Constantia"/>
                <a:cs typeface="Constantia"/>
              </a:rPr>
              <a:t>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10260" y="4405328"/>
            <a:ext cx="507134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ặ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08842" y="4423087"/>
            <a:ext cx="3856321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7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cặp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dấu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r>
              <a:rPr dirty="0" smtClean="0" baseline="3150" sz="3900" spc="-64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oặc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họn.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38108" y="6504716"/>
            <a:ext cx="22071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13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267200" y="5105400"/>
            <a:ext cx="3905250" cy="1200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219200" y="5334000"/>
            <a:ext cx="1905000" cy="5334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4500" y="191069"/>
            <a:ext cx="368771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137024" y="191069"/>
            <a:ext cx="378642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5: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154" b="1" i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ix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9" b="1" i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ỗi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44" b="1" i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àn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79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ext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1432893"/>
            <a:ext cx="3603894" cy="21573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58182" algn="ctr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4">
                <a:latin typeface="Constantia"/>
                <a:cs typeface="Constantia"/>
              </a:rPr>
              <a:t>r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ớ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khi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đư</a:t>
            </a:r>
            <a:r>
              <a:rPr dirty="0" smtClean="0" baseline="2100" sz="3900" spc="0">
                <a:latin typeface="Constantia"/>
                <a:cs typeface="Constantia"/>
              </a:rPr>
              <a:t>a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9">
                <a:latin typeface="Constantia"/>
                <a:cs typeface="Constantia"/>
              </a:rPr>
              <a:t>ộ</a:t>
            </a:r>
            <a:r>
              <a:rPr dirty="0" smtClean="0" baseline="2100" sz="3900" spc="0">
                <a:latin typeface="Constantia"/>
                <a:cs typeface="Constantia"/>
              </a:rPr>
              <a:t>i</a:t>
            </a:r>
            <a:endParaRPr sz="2600">
              <a:latin typeface="Constantia"/>
              <a:cs typeface="Constantia"/>
            </a:endParaRPr>
          </a:p>
          <a:p>
            <a:pPr marL="249516" marR="321188" algn="ctr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-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ext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qua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ột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bên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phải</a:t>
            </a:r>
            <a:endParaRPr sz="2600">
              <a:latin typeface="Constantia"/>
              <a:cs typeface="Constantia"/>
            </a:endParaRPr>
          </a:p>
          <a:p>
            <a:pPr marL="287019" indent="-274319">
              <a:lnSpc>
                <a:spcPct val="149038"/>
              </a:lnSpc>
              <a:spcBef>
                <a:spcPts val="727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2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19">
                <a:latin typeface="Constantia"/>
                <a:cs typeface="Constantia"/>
              </a:rPr>
              <a:t>u</a:t>
            </a:r>
            <a:r>
              <a:rPr dirty="0" smtClean="0" sz="2600" spc="-64">
                <a:latin typeface="Constantia"/>
                <a:cs typeface="Constantia"/>
              </a:rPr>
              <a:t>y</a:t>
            </a:r>
            <a:r>
              <a:rPr dirty="0" smtClean="0" sz="2600" spc="0">
                <a:latin typeface="Constantia"/>
                <a:cs typeface="Constantia"/>
              </a:rPr>
              <a:t>ên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nhân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</a:t>
            </a:r>
            <a:r>
              <a:rPr dirty="0" smtClean="0" sz="2600" spc="9">
                <a:latin typeface="Constantia"/>
                <a:cs typeface="Constantia"/>
              </a:rPr>
              <a:t>h</a:t>
            </a:r>
            <a:r>
              <a:rPr dirty="0" smtClean="0" sz="2600" spc="4">
                <a:latin typeface="Times New Roman"/>
                <a:cs typeface="Times New Roman"/>
              </a:rPr>
              <a:t>ư</a:t>
            </a:r>
            <a:r>
              <a:rPr dirty="0" smtClean="0" sz="2600" spc="0">
                <a:latin typeface="Constantia"/>
                <a:cs typeface="Constantia"/>
              </a:rPr>
              <a:t>a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q</a:t>
            </a:r>
            <a:r>
              <a:rPr dirty="0" smtClean="0" sz="2600" spc="-1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y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o</a:t>
            </a:r>
            <a:r>
              <a:rPr dirty="0" smtClean="0" sz="2600" spc="-4">
                <a:latin typeface="Constantia"/>
                <a:cs typeface="Constantia"/>
              </a:rPr>
              <a:t>n</a:t>
            </a:r>
            <a:r>
              <a:rPr dirty="0" smtClean="0" sz="2600" spc="-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ent.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104196" y="1432893"/>
            <a:ext cx="4533888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dung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ào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thì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</a:t>
            </a:r>
            <a:r>
              <a:rPr dirty="0" smtClean="0" baseline="2100" sz="3900" spc="-9">
                <a:latin typeface="Constantia"/>
                <a:cs typeface="Constantia"/>
              </a:rPr>
              <a:t>i</a:t>
            </a:r>
            <a:r>
              <a:rPr dirty="0" smtClean="0" baseline="2100" sz="3900" spc="0">
                <a:latin typeface="Constantia"/>
                <a:cs typeface="Constantia"/>
              </a:rPr>
              <a:t>ện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9">
                <a:latin typeface="Constantia"/>
                <a:cs typeface="Constantia"/>
              </a:rPr>
              <a:t>t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ợ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44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àn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139311" y="2621994"/>
            <a:ext cx="4330310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k</a:t>
            </a:r>
            <a:r>
              <a:rPr dirty="0" smtClean="0" baseline="2100" sz="3900" spc="-9">
                <a:latin typeface="Constantia"/>
                <a:cs typeface="Constantia"/>
              </a:rPr>
              <a:t>í</a:t>
            </a:r>
            <a:r>
              <a:rPr dirty="0" smtClean="0" baseline="2100" sz="3900" spc="0">
                <a:latin typeface="Constantia"/>
                <a:cs typeface="Constantia"/>
              </a:rPr>
              <a:t>ch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4">
                <a:latin typeface="Constantia"/>
                <a:cs typeface="Constantia"/>
              </a:rPr>
              <a:t>h</a:t>
            </a:r>
            <a:r>
              <a:rPr dirty="0" smtClean="0" baseline="2229" sz="3900" spc="4">
                <a:latin typeface="Times New Roman"/>
                <a:cs typeface="Times New Roman"/>
              </a:rPr>
              <a:t>ướ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-9">
                <a:latin typeface="Constantia"/>
                <a:cs typeface="Constantia"/>
              </a:rPr>
              <a:t>a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của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</a:t>
            </a:r>
            <a:r>
              <a:rPr dirty="0" smtClean="0" baseline="2100" sz="3900" spc="-29">
                <a:latin typeface="Constantia"/>
                <a:cs typeface="Constantia"/>
              </a:rPr>
              <a:t>i</a:t>
            </a:r>
            <a:r>
              <a:rPr dirty="0" smtClean="0" baseline="2100" sz="3900" spc="0">
                <a:latin typeface="Constantia"/>
                <a:cs typeface="Constantia"/>
              </a:rPr>
              <a:t>v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436" y="3813131"/>
            <a:ext cx="134487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4065" sz="3075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4065" sz="3075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bổ</a:t>
            </a:r>
            <a:r>
              <a:rPr dirty="0" smtClean="0" baseline="3413" sz="3600" spc="-10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sung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80920" y="3813131"/>
            <a:ext cx="4412691" cy="92034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lại</a:t>
            </a:r>
            <a:r>
              <a:rPr dirty="0" smtClean="0" baseline="3413" sz="3600" spc="-6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canh</a:t>
            </a:r>
            <a:r>
              <a:rPr dirty="0" smtClean="0" baseline="3413" sz="3600" spc="-3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lề</a:t>
            </a:r>
            <a:r>
              <a:rPr dirty="0" smtClean="0" baseline="3413" sz="3600" spc="-9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phải</a:t>
            </a:r>
            <a:r>
              <a:rPr dirty="0" smtClean="0" baseline="3413" sz="3600" spc="-6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của</a:t>
            </a:r>
            <a:r>
              <a:rPr dirty="0" smtClean="0" baseline="3413" sz="3600" spc="-11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d</a:t>
            </a:r>
            <a:r>
              <a:rPr dirty="0" smtClean="0" baseline="3413" sz="3600" spc="-25">
                <a:latin typeface="Constantia"/>
                <a:cs typeface="Constantia"/>
              </a:rPr>
              <a:t>i</a:t>
            </a:r>
            <a:r>
              <a:rPr dirty="0" smtClean="0" baseline="3413" sz="3600" spc="0">
                <a:latin typeface="Constantia"/>
                <a:cs typeface="Constantia"/>
              </a:rPr>
              <a:t>v</a:t>
            </a:r>
            <a:r>
              <a:rPr dirty="0" smtClean="0" baseline="3413" sz="3600" spc="-114">
                <a:latin typeface="Constantia"/>
                <a:cs typeface="Constantia"/>
              </a:rPr>
              <a:t> </a:t>
            </a:r>
            <a:r>
              <a:rPr dirty="0" smtClean="0" baseline="3413" sz="3600" spc="-50">
                <a:latin typeface="Constantia"/>
                <a:cs typeface="Constantia"/>
              </a:rPr>
              <a:t>c</a:t>
            </a:r>
            <a:r>
              <a:rPr dirty="0" smtClean="0" baseline="3413" sz="3600" spc="0">
                <a:latin typeface="Constantia"/>
                <a:cs typeface="Constantia"/>
              </a:rPr>
              <a:t>o</a:t>
            </a:r>
            <a:r>
              <a:rPr dirty="0" smtClean="0" baseline="3413" sz="3600" spc="-4">
                <a:latin typeface="Constantia"/>
                <a:cs typeface="Constantia"/>
              </a:rPr>
              <a:t>n</a:t>
            </a:r>
            <a:r>
              <a:rPr dirty="0" smtClean="0" baseline="3413" sz="3600" spc="-29">
                <a:latin typeface="Constantia"/>
                <a:cs typeface="Constantia"/>
              </a:rPr>
              <a:t>t</a:t>
            </a:r>
            <a:r>
              <a:rPr dirty="0" smtClean="0" baseline="3413" sz="3600" spc="0">
                <a:latin typeface="Constantia"/>
                <a:cs typeface="Constantia"/>
              </a:rPr>
              <a:t>ent</a:t>
            </a:r>
            <a:r>
              <a:rPr dirty="0" smtClean="0" baseline="3413" sz="3600" spc="-3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là</a:t>
            </a:r>
            <a:endParaRPr sz="2400">
              <a:latin typeface="Constantia"/>
              <a:cs typeface="Constantia"/>
            </a:endParaRPr>
          </a:p>
          <a:p>
            <a:pPr marL="20371" marR="45720">
              <a:lnSpc>
                <a:spcPct val="101725"/>
              </a:lnSpc>
              <a:spcBef>
                <a:spcPts val="1348"/>
              </a:spcBef>
            </a:pP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9">
                <a:latin typeface="Constantia"/>
                <a:cs typeface="Constantia"/>
              </a:rPr>
              <a:t>ộ</a:t>
            </a:r>
            <a:r>
              <a:rPr dirty="0" smtClean="0" sz="2600" spc="0">
                <a:latin typeface="Constantia"/>
                <a:cs typeface="Constantia"/>
              </a:rPr>
              <a:t>i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dung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ào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side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bar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0">
                <a:latin typeface="Times New Roman"/>
                <a:cs typeface="Times New Roman"/>
              </a:rPr>
              <a:t>ể</a:t>
            </a:r>
            <a:r>
              <a:rPr dirty="0" smtClean="0" sz="2600" spc="-39">
                <a:latin typeface="Times New Roman"/>
                <a:cs typeface="Times New Roman"/>
              </a:rPr>
              <a:t> </a:t>
            </a:r>
            <a:r>
              <a:rPr dirty="0" smtClean="0" sz="2600" spc="-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est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91071" y="3813131"/>
            <a:ext cx="85567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280</a:t>
            </a:r>
            <a:r>
              <a:rPr dirty="0" smtClean="0" baseline="3413" sz="3600" spc="-59">
                <a:latin typeface="Constantia"/>
                <a:cs typeface="Constantia"/>
              </a:rPr>
              <a:t>p</a:t>
            </a:r>
            <a:r>
              <a:rPr dirty="0" smtClean="0" baseline="3413" sz="3600" spc="0">
                <a:latin typeface="Constantia"/>
                <a:cs typeface="Constantia"/>
              </a:rPr>
              <a:t>x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4359608"/>
            <a:ext cx="930134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Đư</a:t>
            </a:r>
            <a:r>
              <a:rPr dirty="0" smtClean="0" baseline="2100" sz="3900" spc="0">
                <a:latin typeface="Constantia"/>
                <a:cs typeface="Constantia"/>
              </a:rPr>
              <a:t>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458184" y="4377367"/>
            <a:ext cx="82835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thêm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20760" y="6504716"/>
            <a:ext cx="33849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30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62000" y="2667000"/>
            <a:ext cx="7153275" cy="3886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636008" y="5359908"/>
            <a:ext cx="1395984" cy="1319784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724400" y="5410200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618372"/>
                </a:lnTo>
                <a:lnTo>
                  <a:pt x="7978" y="664200"/>
                </a:lnTo>
                <a:lnTo>
                  <a:pt x="17716" y="708838"/>
                </a:lnTo>
                <a:lnTo>
                  <a:pt x="31077" y="752139"/>
                </a:lnTo>
                <a:lnTo>
                  <a:pt x="47904" y="793954"/>
                </a:lnTo>
                <a:lnTo>
                  <a:pt x="68041" y="834138"/>
                </a:lnTo>
                <a:lnTo>
                  <a:pt x="91331" y="872542"/>
                </a:lnTo>
                <a:lnTo>
                  <a:pt x="117616" y="909021"/>
                </a:lnTo>
                <a:lnTo>
                  <a:pt x="146740" y="943427"/>
                </a:lnTo>
                <a:lnTo>
                  <a:pt x="178546" y="975612"/>
                </a:lnTo>
                <a:lnTo>
                  <a:pt x="212877" y="1005430"/>
                </a:lnTo>
                <a:lnTo>
                  <a:pt x="249576" y="1032734"/>
                </a:lnTo>
                <a:lnTo>
                  <a:pt x="288486" y="1057376"/>
                </a:lnTo>
                <a:lnTo>
                  <a:pt x="329451" y="1079210"/>
                </a:lnTo>
                <a:lnTo>
                  <a:pt x="372314" y="1098089"/>
                </a:lnTo>
                <a:lnTo>
                  <a:pt x="416917" y="1113864"/>
                </a:lnTo>
                <a:lnTo>
                  <a:pt x="463104" y="1126390"/>
                </a:lnTo>
                <a:lnTo>
                  <a:pt x="510718" y="1135520"/>
                </a:lnTo>
                <a:lnTo>
                  <a:pt x="559602" y="1141105"/>
                </a:lnTo>
                <a:lnTo>
                  <a:pt x="609600" y="1143000"/>
                </a:lnTo>
                <a:lnTo>
                  <a:pt x="659597" y="1141105"/>
                </a:lnTo>
                <a:lnTo>
                  <a:pt x="708481" y="1135520"/>
                </a:lnTo>
                <a:lnTo>
                  <a:pt x="756095" y="1126390"/>
                </a:lnTo>
                <a:lnTo>
                  <a:pt x="802282" y="1113864"/>
                </a:lnTo>
                <a:lnTo>
                  <a:pt x="846885" y="1098089"/>
                </a:lnTo>
                <a:lnTo>
                  <a:pt x="889748" y="1079210"/>
                </a:lnTo>
                <a:lnTo>
                  <a:pt x="930713" y="1057376"/>
                </a:lnTo>
                <a:lnTo>
                  <a:pt x="969623" y="1032734"/>
                </a:lnTo>
                <a:lnTo>
                  <a:pt x="1006322" y="1005430"/>
                </a:lnTo>
                <a:lnTo>
                  <a:pt x="1040653" y="975612"/>
                </a:lnTo>
                <a:lnTo>
                  <a:pt x="1072459" y="943427"/>
                </a:lnTo>
                <a:lnTo>
                  <a:pt x="1101583" y="909021"/>
                </a:lnTo>
                <a:lnTo>
                  <a:pt x="1127868" y="872542"/>
                </a:lnTo>
                <a:lnTo>
                  <a:pt x="1151158" y="834138"/>
                </a:lnTo>
                <a:lnTo>
                  <a:pt x="1171295" y="793954"/>
                </a:lnTo>
                <a:lnTo>
                  <a:pt x="1188122" y="752139"/>
                </a:lnTo>
                <a:lnTo>
                  <a:pt x="1201483" y="708838"/>
                </a:lnTo>
                <a:lnTo>
                  <a:pt x="1211221" y="664200"/>
                </a:lnTo>
                <a:lnTo>
                  <a:pt x="1217179" y="618372"/>
                </a:lnTo>
                <a:lnTo>
                  <a:pt x="1219200" y="571500"/>
                </a:lnTo>
                <a:lnTo>
                  <a:pt x="1217179" y="524627"/>
                </a:lnTo>
                <a:lnTo>
                  <a:pt x="1211221" y="478799"/>
                </a:lnTo>
                <a:lnTo>
                  <a:pt x="1201483" y="434161"/>
                </a:lnTo>
                <a:lnTo>
                  <a:pt x="1188122" y="390860"/>
                </a:lnTo>
                <a:lnTo>
                  <a:pt x="1171295" y="349045"/>
                </a:lnTo>
                <a:lnTo>
                  <a:pt x="1151158" y="308861"/>
                </a:lnTo>
                <a:lnTo>
                  <a:pt x="1127868" y="270457"/>
                </a:lnTo>
                <a:lnTo>
                  <a:pt x="1101583" y="233978"/>
                </a:lnTo>
                <a:lnTo>
                  <a:pt x="1072459" y="199572"/>
                </a:lnTo>
                <a:lnTo>
                  <a:pt x="1040653" y="167387"/>
                </a:lnTo>
                <a:lnTo>
                  <a:pt x="1006322" y="137569"/>
                </a:lnTo>
                <a:lnTo>
                  <a:pt x="969623" y="110265"/>
                </a:lnTo>
                <a:lnTo>
                  <a:pt x="930713" y="85623"/>
                </a:lnTo>
                <a:lnTo>
                  <a:pt x="889748" y="63789"/>
                </a:lnTo>
                <a:lnTo>
                  <a:pt x="846885" y="44910"/>
                </a:lnTo>
                <a:lnTo>
                  <a:pt x="802282" y="29135"/>
                </a:lnTo>
                <a:lnTo>
                  <a:pt x="756095" y="16609"/>
                </a:lnTo>
                <a:lnTo>
                  <a:pt x="708481" y="7479"/>
                </a:lnTo>
                <a:lnTo>
                  <a:pt x="659597" y="1894"/>
                </a:lnTo>
                <a:lnTo>
                  <a:pt x="609600" y="0"/>
                </a:lnTo>
                <a:lnTo>
                  <a:pt x="559602" y="1894"/>
                </a:lnTo>
                <a:lnTo>
                  <a:pt x="510718" y="7479"/>
                </a:lnTo>
                <a:lnTo>
                  <a:pt x="463104" y="16609"/>
                </a:lnTo>
                <a:lnTo>
                  <a:pt x="416917" y="29135"/>
                </a:lnTo>
                <a:lnTo>
                  <a:pt x="372314" y="44910"/>
                </a:lnTo>
                <a:lnTo>
                  <a:pt x="329451" y="63789"/>
                </a:lnTo>
                <a:lnTo>
                  <a:pt x="288486" y="85623"/>
                </a:lnTo>
                <a:lnTo>
                  <a:pt x="249576" y="110265"/>
                </a:lnTo>
                <a:lnTo>
                  <a:pt x="212877" y="137569"/>
                </a:lnTo>
                <a:lnTo>
                  <a:pt x="178546" y="167387"/>
                </a:lnTo>
                <a:lnTo>
                  <a:pt x="146740" y="199572"/>
                </a:lnTo>
                <a:lnTo>
                  <a:pt x="117616" y="233978"/>
                </a:lnTo>
                <a:lnTo>
                  <a:pt x="91331" y="270457"/>
                </a:lnTo>
                <a:lnTo>
                  <a:pt x="68041" y="308861"/>
                </a:lnTo>
                <a:lnTo>
                  <a:pt x="47904" y="349045"/>
                </a:lnTo>
                <a:lnTo>
                  <a:pt x="31077" y="390860"/>
                </a:lnTo>
                <a:lnTo>
                  <a:pt x="17716" y="434161"/>
                </a:lnTo>
                <a:lnTo>
                  <a:pt x="7978" y="478799"/>
                </a:lnTo>
                <a:lnTo>
                  <a:pt x="2020" y="524627"/>
                </a:lnTo>
                <a:lnTo>
                  <a:pt x="0" y="5715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724400" y="5410200"/>
            <a:ext cx="1219200" cy="1143000"/>
          </a:xfrm>
          <a:custGeom>
            <a:avLst/>
            <a:gdLst/>
            <a:ahLst/>
            <a:cxnLst/>
            <a:rect l="l" t="t" r="r" b="b"/>
            <a:pathLst>
              <a:path w="1219200" h="1143000">
                <a:moveTo>
                  <a:pt x="0" y="571500"/>
                </a:moveTo>
                <a:lnTo>
                  <a:pt x="2020" y="524627"/>
                </a:lnTo>
                <a:lnTo>
                  <a:pt x="7978" y="478799"/>
                </a:lnTo>
                <a:lnTo>
                  <a:pt x="17716" y="434161"/>
                </a:lnTo>
                <a:lnTo>
                  <a:pt x="31077" y="390860"/>
                </a:lnTo>
                <a:lnTo>
                  <a:pt x="47904" y="349045"/>
                </a:lnTo>
                <a:lnTo>
                  <a:pt x="68041" y="308861"/>
                </a:lnTo>
                <a:lnTo>
                  <a:pt x="91331" y="270457"/>
                </a:lnTo>
                <a:lnTo>
                  <a:pt x="117616" y="233978"/>
                </a:lnTo>
                <a:lnTo>
                  <a:pt x="146740" y="199572"/>
                </a:lnTo>
                <a:lnTo>
                  <a:pt x="178546" y="167387"/>
                </a:lnTo>
                <a:lnTo>
                  <a:pt x="212877" y="137569"/>
                </a:lnTo>
                <a:lnTo>
                  <a:pt x="249576" y="110265"/>
                </a:lnTo>
                <a:lnTo>
                  <a:pt x="288486" y="85623"/>
                </a:lnTo>
                <a:lnTo>
                  <a:pt x="329451" y="63789"/>
                </a:lnTo>
                <a:lnTo>
                  <a:pt x="372314" y="44910"/>
                </a:lnTo>
                <a:lnTo>
                  <a:pt x="416917" y="29135"/>
                </a:lnTo>
                <a:lnTo>
                  <a:pt x="463104" y="16609"/>
                </a:lnTo>
                <a:lnTo>
                  <a:pt x="510718" y="7479"/>
                </a:lnTo>
                <a:lnTo>
                  <a:pt x="559602" y="1894"/>
                </a:lnTo>
                <a:lnTo>
                  <a:pt x="609600" y="0"/>
                </a:lnTo>
                <a:lnTo>
                  <a:pt x="659597" y="1894"/>
                </a:lnTo>
                <a:lnTo>
                  <a:pt x="708481" y="7479"/>
                </a:lnTo>
                <a:lnTo>
                  <a:pt x="756095" y="16609"/>
                </a:lnTo>
                <a:lnTo>
                  <a:pt x="802282" y="29135"/>
                </a:lnTo>
                <a:lnTo>
                  <a:pt x="846885" y="44910"/>
                </a:lnTo>
                <a:lnTo>
                  <a:pt x="889748" y="63789"/>
                </a:lnTo>
                <a:lnTo>
                  <a:pt x="930713" y="85623"/>
                </a:lnTo>
                <a:lnTo>
                  <a:pt x="969623" y="110265"/>
                </a:lnTo>
                <a:lnTo>
                  <a:pt x="1006322" y="137569"/>
                </a:lnTo>
                <a:lnTo>
                  <a:pt x="1040653" y="167387"/>
                </a:lnTo>
                <a:lnTo>
                  <a:pt x="1072459" y="199572"/>
                </a:lnTo>
                <a:lnTo>
                  <a:pt x="1101583" y="233978"/>
                </a:lnTo>
                <a:lnTo>
                  <a:pt x="1127868" y="270457"/>
                </a:lnTo>
                <a:lnTo>
                  <a:pt x="1151158" y="308861"/>
                </a:lnTo>
                <a:lnTo>
                  <a:pt x="1171295" y="349045"/>
                </a:lnTo>
                <a:lnTo>
                  <a:pt x="1188122" y="390860"/>
                </a:lnTo>
                <a:lnTo>
                  <a:pt x="1201483" y="434161"/>
                </a:lnTo>
                <a:lnTo>
                  <a:pt x="1211221" y="478799"/>
                </a:lnTo>
                <a:lnTo>
                  <a:pt x="1217179" y="524627"/>
                </a:lnTo>
                <a:lnTo>
                  <a:pt x="1219200" y="571500"/>
                </a:lnTo>
                <a:lnTo>
                  <a:pt x="1217179" y="618372"/>
                </a:lnTo>
                <a:lnTo>
                  <a:pt x="1211221" y="664200"/>
                </a:lnTo>
                <a:lnTo>
                  <a:pt x="1201483" y="708838"/>
                </a:lnTo>
                <a:lnTo>
                  <a:pt x="1188122" y="752139"/>
                </a:lnTo>
                <a:lnTo>
                  <a:pt x="1171295" y="793954"/>
                </a:lnTo>
                <a:lnTo>
                  <a:pt x="1151158" y="834138"/>
                </a:lnTo>
                <a:lnTo>
                  <a:pt x="1127868" y="872542"/>
                </a:lnTo>
                <a:lnTo>
                  <a:pt x="1101583" y="909021"/>
                </a:lnTo>
                <a:lnTo>
                  <a:pt x="1072459" y="943427"/>
                </a:lnTo>
                <a:lnTo>
                  <a:pt x="1040653" y="975612"/>
                </a:lnTo>
                <a:lnTo>
                  <a:pt x="1006322" y="1005430"/>
                </a:lnTo>
                <a:lnTo>
                  <a:pt x="969623" y="1032734"/>
                </a:lnTo>
                <a:lnTo>
                  <a:pt x="930713" y="1057376"/>
                </a:lnTo>
                <a:lnTo>
                  <a:pt x="889748" y="1079210"/>
                </a:lnTo>
                <a:lnTo>
                  <a:pt x="846885" y="1098089"/>
                </a:lnTo>
                <a:lnTo>
                  <a:pt x="802282" y="1113864"/>
                </a:lnTo>
                <a:lnTo>
                  <a:pt x="756095" y="1126390"/>
                </a:lnTo>
                <a:lnTo>
                  <a:pt x="708481" y="1135520"/>
                </a:lnTo>
                <a:lnTo>
                  <a:pt x="659597" y="1141105"/>
                </a:lnTo>
                <a:lnTo>
                  <a:pt x="609600" y="1143000"/>
                </a:lnTo>
                <a:lnTo>
                  <a:pt x="559602" y="1141105"/>
                </a:lnTo>
                <a:lnTo>
                  <a:pt x="510718" y="1135520"/>
                </a:lnTo>
                <a:lnTo>
                  <a:pt x="463104" y="1126390"/>
                </a:lnTo>
                <a:lnTo>
                  <a:pt x="416917" y="1113864"/>
                </a:lnTo>
                <a:lnTo>
                  <a:pt x="372314" y="1098089"/>
                </a:lnTo>
                <a:lnTo>
                  <a:pt x="329451" y="1079210"/>
                </a:lnTo>
                <a:lnTo>
                  <a:pt x="288486" y="1057376"/>
                </a:lnTo>
                <a:lnTo>
                  <a:pt x="249576" y="1032734"/>
                </a:lnTo>
                <a:lnTo>
                  <a:pt x="212877" y="1005430"/>
                </a:lnTo>
                <a:lnTo>
                  <a:pt x="178546" y="975612"/>
                </a:lnTo>
                <a:lnTo>
                  <a:pt x="146740" y="943427"/>
                </a:lnTo>
                <a:lnTo>
                  <a:pt x="117616" y="909021"/>
                </a:lnTo>
                <a:lnTo>
                  <a:pt x="91331" y="872542"/>
                </a:lnTo>
                <a:lnTo>
                  <a:pt x="68041" y="834138"/>
                </a:lnTo>
                <a:lnTo>
                  <a:pt x="47904" y="793954"/>
                </a:lnTo>
                <a:lnTo>
                  <a:pt x="31077" y="752139"/>
                </a:lnTo>
                <a:lnTo>
                  <a:pt x="17716" y="708838"/>
                </a:lnTo>
                <a:lnTo>
                  <a:pt x="7978" y="664200"/>
                </a:lnTo>
                <a:lnTo>
                  <a:pt x="2020" y="618372"/>
                </a:lnTo>
                <a:lnTo>
                  <a:pt x="0" y="571500"/>
                </a:lnTo>
                <a:close/>
              </a:path>
            </a:pathLst>
          </a:custGeom>
          <a:ln w="57150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029200" y="2334767"/>
            <a:ext cx="1373124" cy="37231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220716" y="2356485"/>
            <a:ext cx="1122045" cy="3434791"/>
          </a:xfrm>
          <a:custGeom>
            <a:avLst/>
            <a:gdLst/>
            <a:ahLst/>
            <a:cxnLst/>
            <a:rect l="l" t="t" r="r" b="b"/>
            <a:pathLst>
              <a:path w="1122045" h="3434791">
                <a:moveTo>
                  <a:pt x="66801" y="3394417"/>
                </a:moveTo>
                <a:lnTo>
                  <a:pt x="35433" y="3384638"/>
                </a:lnTo>
                <a:lnTo>
                  <a:pt x="30099" y="3393058"/>
                </a:lnTo>
                <a:lnTo>
                  <a:pt x="1445" y="3261484"/>
                </a:lnTo>
                <a:lnTo>
                  <a:pt x="0" y="3274021"/>
                </a:lnTo>
                <a:lnTo>
                  <a:pt x="37084" y="3434791"/>
                </a:lnTo>
                <a:lnTo>
                  <a:pt x="66421" y="3404374"/>
                </a:lnTo>
                <a:lnTo>
                  <a:pt x="66801" y="3394417"/>
                </a:lnTo>
                <a:close/>
              </a:path>
              <a:path w="1122045" h="3434791">
                <a:moveTo>
                  <a:pt x="1085723" y="0"/>
                </a:moveTo>
                <a:lnTo>
                  <a:pt x="51002" y="3325867"/>
                </a:lnTo>
                <a:lnTo>
                  <a:pt x="59478" y="3362644"/>
                </a:lnTo>
                <a:lnTo>
                  <a:pt x="87330" y="3337168"/>
                </a:lnTo>
                <a:lnTo>
                  <a:pt x="1122045" y="11429"/>
                </a:lnTo>
                <a:lnTo>
                  <a:pt x="1085723" y="0"/>
                </a:lnTo>
                <a:close/>
              </a:path>
              <a:path w="1122045" h="3434791">
                <a:moveTo>
                  <a:pt x="160020" y="3296500"/>
                </a:moveTo>
                <a:lnTo>
                  <a:pt x="155726" y="3293000"/>
                </a:lnTo>
                <a:lnTo>
                  <a:pt x="144148" y="3290397"/>
                </a:lnTo>
                <a:lnTo>
                  <a:pt x="133096" y="3295307"/>
                </a:lnTo>
                <a:lnTo>
                  <a:pt x="87330" y="3337168"/>
                </a:lnTo>
                <a:lnTo>
                  <a:pt x="59478" y="3362644"/>
                </a:lnTo>
                <a:lnTo>
                  <a:pt x="51002" y="3325867"/>
                </a:lnTo>
                <a:lnTo>
                  <a:pt x="37084" y="3265474"/>
                </a:lnTo>
                <a:lnTo>
                  <a:pt x="35637" y="3261330"/>
                </a:lnTo>
                <a:lnTo>
                  <a:pt x="26843" y="3252591"/>
                </a:lnTo>
                <a:lnTo>
                  <a:pt x="14350" y="3251187"/>
                </a:lnTo>
                <a:lnTo>
                  <a:pt x="10178" y="3252667"/>
                </a:lnTo>
                <a:lnTo>
                  <a:pt x="1445" y="3261484"/>
                </a:lnTo>
                <a:lnTo>
                  <a:pt x="30099" y="3393058"/>
                </a:lnTo>
                <a:lnTo>
                  <a:pt x="35433" y="3384638"/>
                </a:lnTo>
                <a:lnTo>
                  <a:pt x="66801" y="3394417"/>
                </a:lnTo>
                <a:lnTo>
                  <a:pt x="66421" y="3404374"/>
                </a:lnTo>
                <a:lnTo>
                  <a:pt x="37084" y="3434791"/>
                </a:lnTo>
                <a:lnTo>
                  <a:pt x="158750" y="3323412"/>
                </a:lnTo>
                <a:lnTo>
                  <a:pt x="162208" y="3319184"/>
                </a:lnTo>
                <a:lnTo>
                  <a:pt x="164852" y="3307591"/>
                </a:lnTo>
                <a:lnTo>
                  <a:pt x="160020" y="329650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747895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5: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154" b="1" i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ix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9" b="1" i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ỗi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44" b="1" i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àn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79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ext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32893"/>
            <a:ext cx="6160522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-44">
                <a:latin typeface="Constantia"/>
                <a:cs typeface="Constantia"/>
              </a:rPr>
              <a:t>K</a:t>
            </a:r>
            <a:r>
              <a:rPr dirty="0" smtClean="0" baseline="2100" sz="3900" spc="0">
                <a:latin typeface="Constantia"/>
                <a:cs typeface="Constantia"/>
              </a:rPr>
              <a:t>ết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quả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khi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-59">
                <a:latin typeface="Constantia"/>
                <a:cs typeface="Constantia"/>
              </a:rPr>
              <a:t>x</a:t>
            </a:r>
            <a:r>
              <a:rPr dirty="0" smtClean="0" baseline="2100" sz="3900" spc="0">
                <a:latin typeface="Constantia"/>
                <a:cs typeface="Constantia"/>
              </a:rPr>
              <a:t>em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29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ên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trình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</a:t>
            </a:r>
            <a:r>
              <a:rPr dirty="0" smtClean="0" baseline="2100" sz="3900" spc="-19">
                <a:latin typeface="Constantia"/>
                <a:cs typeface="Constantia"/>
              </a:rPr>
              <a:t>u</a:t>
            </a:r>
            <a:r>
              <a:rPr dirty="0" smtClean="0" baseline="2100" sz="3900" spc="-64">
                <a:latin typeface="Constantia"/>
                <a:cs typeface="Constantia"/>
              </a:rPr>
              <a:t>y</a:t>
            </a:r>
            <a:r>
              <a:rPr dirty="0" smtClean="0" baseline="2100" sz="3900" spc="0">
                <a:latin typeface="Constantia"/>
                <a:cs typeface="Constantia"/>
              </a:rPr>
              <a:t>ệt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229" sz="3900" spc="0">
                <a:latin typeface="Times New Roman"/>
                <a:cs typeface="Times New Roman"/>
              </a:rPr>
              <a:t>ư</a:t>
            </a:r>
            <a:r>
              <a:rPr dirty="0" smtClean="0" baseline="2229" sz="3900" spc="-3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9229" y="2132512"/>
            <a:ext cx="412645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29"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latin typeface="Constantia"/>
                <a:cs typeface="Constantia"/>
              </a:rPr>
              <a:t>ội</a:t>
            </a:r>
            <a:r>
              <a:rPr dirty="0" smtClean="0" baseline="3034" sz="2700" spc="-3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d</a:t>
            </a:r>
            <a:r>
              <a:rPr dirty="0" smtClean="0" baseline="3034" sz="2700" spc="-4">
                <a:latin typeface="Constantia"/>
                <a:cs typeface="Constantia"/>
              </a:rPr>
              <a:t>u</a:t>
            </a:r>
            <a:r>
              <a:rPr dirty="0" smtClean="0" baseline="3034" sz="2700" spc="0">
                <a:latin typeface="Constantia"/>
                <a:cs typeface="Constantia"/>
              </a:rPr>
              <a:t>ng</a:t>
            </a:r>
            <a:r>
              <a:rPr dirty="0" smtClean="0" baseline="3034" sz="2700" spc="-3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c</a:t>
            </a:r>
            <a:r>
              <a:rPr dirty="0" smtClean="0" baseline="3034" sz="2700" spc="-9">
                <a:latin typeface="Constantia"/>
                <a:cs typeface="Constantia"/>
              </a:rPr>
              <a:t>ủ</a:t>
            </a:r>
            <a:r>
              <a:rPr dirty="0" smtClean="0" baseline="3034" sz="2700" spc="0">
                <a:latin typeface="Constantia"/>
                <a:cs typeface="Constantia"/>
              </a:rPr>
              <a:t>a</a:t>
            </a:r>
            <a:r>
              <a:rPr dirty="0" smtClean="0" baseline="3034" sz="2700" spc="-7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si</a:t>
            </a:r>
            <a:r>
              <a:rPr dirty="0" smtClean="0" baseline="3034" sz="2700" spc="-4">
                <a:latin typeface="Constantia"/>
                <a:cs typeface="Constantia"/>
              </a:rPr>
              <a:t>d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r>
              <a:rPr dirty="0" smtClean="0" baseline="3034" sz="2700" spc="-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bar</a:t>
            </a:r>
            <a:r>
              <a:rPr dirty="0" smtClean="0" baseline="3034" sz="2700" spc="-9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àn</a:t>
            </a:r>
            <a:r>
              <a:rPr dirty="0" smtClean="0" baseline="3034" sz="2700" spc="-5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sang</a:t>
            </a:r>
            <a:r>
              <a:rPr dirty="0" smtClean="0" baseline="3034" sz="2700" spc="-25">
                <a:latin typeface="Constantia"/>
                <a:cs typeface="Constantia"/>
              </a:rPr>
              <a:t> </a:t>
            </a:r>
            <a:r>
              <a:rPr dirty="0" smtClean="0" baseline="3034" sz="2700" spc="-19">
                <a:latin typeface="Constantia"/>
                <a:cs typeface="Constantia"/>
              </a:rPr>
              <a:t>f</a:t>
            </a:r>
            <a:r>
              <a:rPr dirty="0" smtClean="0" baseline="3034" sz="2700" spc="0">
                <a:latin typeface="Constantia"/>
                <a:cs typeface="Constantia"/>
              </a:rPr>
              <a:t>o</a:t>
            </a:r>
            <a:r>
              <a:rPr dirty="0" smtClean="0" baseline="3034" sz="2700" spc="-4">
                <a:latin typeface="Constantia"/>
                <a:cs typeface="Constantia"/>
              </a:rPr>
              <a:t>o</a:t>
            </a:r>
            <a:r>
              <a:rPr dirty="0" smtClean="0" baseline="3034" sz="2700" spc="-25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r>
              <a:rPr dirty="0" smtClean="0" baseline="3034" sz="2700" spc="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?</a:t>
            </a:r>
            <a:r>
              <a:rPr dirty="0" smtClean="0" baseline="3034" sz="2700" spc="-4">
                <a:latin typeface="Constantia"/>
                <a:cs typeface="Constantia"/>
              </a:rPr>
              <a:t>?</a:t>
            </a:r>
            <a:r>
              <a:rPr dirty="0" smtClean="0" baseline="3034" sz="2700" spc="0">
                <a:latin typeface="Constantia"/>
                <a:cs typeface="Constantia"/>
              </a:rPr>
              <a:t>?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61908" y="6504716"/>
            <a:ext cx="29725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14" b="1">
                <a:solidFill>
                  <a:srgbClr val="045C75"/>
                </a:solidFill>
                <a:latin typeface="Constantia"/>
                <a:cs typeface="Constantia"/>
              </a:rPr>
              <a:t>3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343400" y="3733800"/>
            <a:ext cx="3819525" cy="27908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371600" y="4495800"/>
            <a:ext cx="1800225" cy="647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4500" y="191069"/>
            <a:ext cx="747895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5: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154" b="1" i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ix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9" b="1" i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ỗi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44" b="1" i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àn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79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ext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432893"/>
            <a:ext cx="8293644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2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ent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ã</a:t>
            </a:r>
            <a:r>
              <a:rPr dirty="0" smtClean="0" baseline="2229" sz="3900" spc="-64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gi</a:t>
            </a:r>
            <a:r>
              <a:rPr dirty="0" smtClean="0" baseline="2100" sz="3900" spc="-9">
                <a:latin typeface="Constantia"/>
                <a:cs typeface="Constantia"/>
              </a:rPr>
              <a:t>ả</a:t>
            </a:r>
            <a:r>
              <a:rPr dirty="0" smtClean="0" baseline="2100" sz="3900" spc="0">
                <a:latin typeface="Constantia"/>
                <a:cs typeface="Constantia"/>
              </a:rPr>
              <a:t>i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q</a:t>
            </a:r>
            <a:r>
              <a:rPr dirty="0" smtClean="0" baseline="2100" sz="3900" spc="-19">
                <a:latin typeface="Constantia"/>
                <a:cs typeface="Constantia"/>
              </a:rPr>
              <a:t>u</a:t>
            </a:r>
            <a:r>
              <a:rPr dirty="0" smtClean="0" baseline="2100" sz="3900" spc="-64">
                <a:latin typeface="Constantia"/>
                <a:cs typeface="Constantia"/>
              </a:rPr>
              <a:t>y</a:t>
            </a:r>
            <a:r>
              <a:rPr dirty="0" smtClean="0" baseline="2100" sz="3900" spc="0">
                <a:latin typeface="Constantia"/>
                <a:cs typeface="Constantia"/>
              </a:rPr>
              <a:t>ết</a:t>
            </a:r>
            <a:r>
              <a:rPr dirty="0" smtClean="0" baseline="2100" sz="3900" spc="-154">
                <a:latin typeface="Constantia"/>
                <a:cs typeface="Constantia"/>
              </a:rPr>
              <a:t> </a:t>
            </a:r>
            <a:r>
              <a:rPr dirty="0" smtClean="0" baseline="2100" sz="3900" spc="-59">
                <a:latin typeface="Constantia"/>
                <a:cs typeface="Constantia"/>
              </a:rPr>
              <a:t>x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39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,</a:t>
            </a:r>
            <a:r>
              <a:rPr dirty="0" smtClean="0" baseline="2100" sz="3900" spc="-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do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ội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dung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của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027634"/>
            <a:ext cx="5096346" cy="15625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7019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side</a:t>
            </a:r>
            <a:r>
              <a:rPr dirty="0" smtClean="0" baseline="2100" sz="3900" spc="-29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bar</a:t>
            </a:r>
            <a:r>
              <a:rPr dirty="0" smtClean="0" baseline="2100" sz="3900" spc="-1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dài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100" sz="3900" spc="4">
                <a:latin typeface="Constantia"/>
                <a:cs typeface="Constantia"/>
              </a:rPr>
              <a:t>h</a:t>
            </a:r>
            <a:r>
              <a:rPr dirty="0" smtClean="0" baseline="2229" sz="3900" spc="0">
                <a:latin typeface="Times New Roman"/>
                <a:cs typeface="Times New Roman"/>
              </a:rPr>
              <a:t>ơ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2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ent,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1"/>
              </a:spcBef>
            </a:pPr>
            <a:r>
              <a:rPr dirty="0" smtClean="0" sz="2600" spc="0">
                <a:latin typeface="Constantia"/>
                <a:cs typeface="Constantia"/>
              </a:rPr>
              <a:t>nên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bị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chồng</a:t>
            </a:r>
            <a:r>
              <a:rPr dirty="0" smtClean="0" sz="2600" spc="-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lê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Sử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dụng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ộc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clear:both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29356" y="2045393"/>
            <a:ext cx="928563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-25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o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48063" y="2045393"/>
            <a:ext cx="628942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tiếp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168471" y="2045393"/>
            <a:ext cx="54659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sao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704879" y="2045393"/>
            <a:ext cx="1171964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ent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39048" y="6504716"/>
            <a:ext cx="32150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14" b="1">
                <a:solidFill>
                  <a:srgbClr val="045C75"/>
                </a:solidFill>
                <a:latin typeface="Constantia"/>
                <a:cs typeface="Constantia"/>
              </a:rPr>
              <a:t>3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38200" y="1981200"/>
            <a:ext cx="7219950" cy="45053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548556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5: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154" b="1" i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ix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9" b="1" i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ỗi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941237" y="191069"/>
            <a:ext cx="10262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44" b="1" i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àn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978624" y="191069"/>
            <a:ext cx="94482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79" b="1" i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 i="1">
                <a:solidFill>
                  <a:srgbClr val="20B1C8"/>
                </a:solidFill>
                <a:latin typeface="Constantia"/>
                <a:cs typeface="Constantia"/>
              </a:rPr>
              <a:t>ext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4964110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44">
                <a:latin typeface="Constantia"/>
                <a:cs typeface="Constantia"/>
              </a:rPr>
              <a:t>K</a:t>
            </a:r>
            <a:r>
              <a:rPr dirty="0" smtClean="0" baseline="3150" sz="3900" spc="0">
                <a:latin typeface="Constantia"/>
                <a:cs typeface="Constantia"/>
              </a:rPr>
              <a:t>ết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quả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khi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-59">
                <a:latin typeface="Constantia"/>
                <a:cs typeface="Constantia"/>
              </a:rPr>
              <a:t>x</a:t>
            </a:r>
            <a:r>
              <a:rPr dirty="0" smtClean="0" baseline="3150" sz="3900" spc="0">
                <a:latin typeface="Constantia"/>
                <a:cs typeface="Constantia"/>
              </a:rPr>
              <a:t>em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ên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trình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</a:t>
            </a:r>
            <a:r>
              <a:rPr dirty="0" smtClean="0" baseline="3150" sz="3900" spc="-19">
                <a:latin typeface="Constantia"/>
                <a:cs typeface="Constantia"/>
              </a:rPr>
              <a:t>u</a:t>
            </a:r>
            <a:r>
              <a:rPr dirty="0" smtClean="0" baseline="3150" sz="3900" spc="-64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ệt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46668" y="6504716"/>
            <a:ext cx="31292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3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3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3276600" y="6019800"/>
            <a:ext cx="1323975" cy="419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787890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6:</a:t>
            </a:r>
            <a:r>
              <a:rPr dirty="0" smtClean="0" baseline="3034" sz="5400" spc="-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menu,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34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oo</a:t>
            </a: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32893"/>
            <a:ext cx="7897296" cy="435247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50">
                <a:latin typeface="Constantia"/>
                <a:cs typeface="Constantia"/>
              </a:rPr>
              <a:t>à</a:t>
            </a:r>
            <a:r>
              <a:rPr dirty="0" smtClean="0" baseline="2100" sz="3900" spc="0">
                <a:latin typeface="Constantia"/>
                <a:cs typeface="Constantia"/>
              </a:rPr>
              <a:t>y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đư</a:t>
            </a:r>
            <a:r>
              <a:rPr dirty="0" smtClean="0" baseline="2100" sz="3900" spc="0">
                <a:latin typeface="Constantia"/>
                <a:cs typeface="Constantia"/>
              </a:rPr>
              <a:t>a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ào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</a:t>
            </a:r>
            <a:r>
              <a:rPr dirty="0" smtClean="0" baseline="2100" sz="3900" spc="-50">
                <a:latin typeface="Constantia"/>
                <a:cs typeface="Constantia"/>
              </a:rPr>
              <a:t>a</a:t>
            </a:r>
            <a:r>
              <a:rPr dirty="0" smtClean="0" baseline="2100" sz="3900" spc="-64">
                <a:latin typeface="Constantia"/>
                <a:cs typeface="Constantia"/>
              </a:rPr>
              <a:t>y</a:t>
            </a:r>
            <a:r>
              <a:rPr dirty="0" smtClean="0" baseline="2100" sz="3900" spc="0">
                <a:latin typeface="Constantia"/>
                <a:cs typeface="Constantia"/>
              </a:rPr>
              <a:t>out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</a:t>
            </a:r>
            <a:r>
              <a:rPr dirty="0" smtClean="0" baseline="2100" sz="3900" spc="-19">
                <a:latin typeface="Constantia"/>
                <a:cs typeface="Constantia"/>
              </a:rPr>
              <a:t>ộ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1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số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10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chính,</a:t>
            </a:r>
            <a:r>
              <a:rPr dirty="0" smtClean="0" baseline="2100" sz="3900" spc="-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tiêu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biểu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o</a:t>
            </a:r>
            <a:r>
              <a:rPr dirty="0" smtClean="0" sz="2600" spc="-4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74">
                <a:latin typeface="Constantia"/>
                <a:cs typeface="Constanti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w</a:t>
            </a:r>
            <a:r>
              <a:rPr dirty="0" smtClean="0" sz="2600" spc="0">
                <a:latin typeface="Constantia"/>
                <a:cs typeface="Constantia"/>
              </a:rPr>
              <a:t>ebsi</a:t>
            </a:r>
            <a:r>
              <a:rPr dirty="0" smtClean="0" sz="2600" spc="-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e</a:t>
            </a:r>
            <a:endParaRPr sz="2600">
              <a:latin typeface="Constantia"/>
              <a:cs typeface="Constantia"/>
            </a:endParaRPr>
          </a:p>
          <a:p>
            <a:pPr marL="406196" marR="52269">
              <a:lnSpc>
                <a:spcPct val="101725"/>
              </a:lnSpc>
              <a:spcBef>
                <a:spcPts val="1420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44">
                <a:latin typeface="Constantia"/>
                <a:cs typeface="Constantia"/>
              </a:rPr>
              <a:t>N</a:t>
            </a:r>
            <a:r>
              <a:rPr dirty="0" smtClean="0" sz="2400" spc="-59">
                <a:latin typeface="Constantia"/>
                <a:cs typeface="Constantia"/>
              </a:rPr>
              <a:t>a</a:t>
            </a:r>
            <a:r>
              <a:rPr dirty="0" smtClean="0" sz="2400" spc="0">
                <a:latin typeface="Constantia"/>
                <a:cs typeface="Constantia"/>
              </a:rPr>
              <a:t>v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ga</a:t>
            </a:r>
            <a:r>
              <a:rPr dirty="0" smtClean="0" sz="2400" spc="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ion</a:t>
            </a:r>
            <a:r>
              <a:rPr dirty="0" smtClean="0" sz="2400" spc="-5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link</a:t>
            </a:r>
            <a:endParaRPr sz="2400">
              <a:latin typeface="Constantia"/>
              <a:cs typeface="Constantia"/>
            </a:endParaRPr>
          </a:p>
          <a:p>
            <a:pPr marL="406196" marR="52269">
              <a:lnSpc>
                <a:spcPct val="101725"/>
              </a:lnSpc>
              <a:spcBef>
                <a:spcPts val="1390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H</a:t>
            </a:r>
            <a:r>
              <a:rPr dirty="0" smtClean="0" sz="2400" spc="0">
                <a:latin typeface="Constantia"/>
                <a:cs typeface="Constantia"/>
              </a:rPr>
              <a:t>eading</a:t>
            </a:r>
            <a:endParaRPr sz="2400">
              <a:latin typeface="Constantia"/>
              <a:cs typeface="Constantia"/>
            </a:endParaRPr>
          </a:p>
          <a:p>
            <a:pPr marL="406196" marR="52269">
              <a:lnSpc>
                <a:spcPct val="101725"/>
              </a:lnSpc>
              <a:spcBef>
                <a:spcPts val="1392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29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o</a:t>
            </a:r>
            <a:r>
              <a:rPr dirty="0" smtClean="0" sz="2400" spc="-9">
                <a:latin typeface="Constantia"/>
                <a:cs typeface="Constantia"/>
              </a:rPr>
              <a:t>n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ent</a:t>
            </a:r>
            <a:endParaRPr sz="2400">
              <a:latin typeface="Constantia"/>
              <a:cs typeface="Constantia"/>
            </a:endParaRPr>
          </a:p>
          <a:p>
            <a:pPr marL="406196" marR="52269">
              <a:lnSpc>
                <a:spcPct val="101725"/>
              </a:lnSpc>
              <a:spcBef>
                <a:spcPts val="1390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79">
                <a:latin typeface="Constantia"/>
                <a:cs typeface="Constantia"/>
              </a:rPr>
              <a:t>F</a:t>
            </a:r>
            <a:r>
              <a:rPr dirty="0" smtClean="0" sz="2400" spc="0">
                <a:latin typeface="Constantia"/>
                <a:cs typeface="Constantia"/>
              </a:rPr>
              <a:t>oo</a:t>
            </a:r>
            <a:r>
              <a:rPr dirty="0" smtClean="0" sz="2400" spc="-34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er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in</a:t>
            </a:r>
            <a:r>
              <a:rPr dirty="0" smtClean="0" sz="2400" spc="-9">
                <a:latin typeface="Constantia"/>
                <a:cs typeface="Constantia"/>
              </a:rPr>
              <a:t>f</a:t>
            </a:r>
            <a:r>
              <a:rPr dirty="0" smtClean="0" sz="2400" spc="0">
                <a:latin typeface="Constantia"/>
                <a:cs typeface="Constantia"/>
              </a:rPr>
              <a:t>ormat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on</a:t>
            </a:r>
            <a:endParaRPr sz="2400">
              <a:latin typeface="Constantia"/>
              <a:cs typeface="Constantia"/>
            </a:endParaRPr>
          </a:p>
          <a:p>
            <a:pPr marL="12700" marR="29992">
              <a:lnSpc>
                <a:spcPct val="101725"/>
              </a:lnSpc>
              <a:spcBef>
                <a:spcPts val="1475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17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ạo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</a:t>
            </a:r>
            <a:r>
              <a:rPr dirty="0" smtClean="0" sz="2600" spc="-9">
                <a:latin typeface="Constantia"/>
                <a:cs typeface="Constantia"/>
              </a:rPr>
              <a:t>ộ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lớp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hidden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o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cs</a:t>
            </a:r>
            <a:r>
              <a:rPr dirty="0" smtClean="0" sz="2600" spc="-19">
                <a:latin typeface="Constantia"/>
                <a:cs typeface="Constantia"/>
              </a:rPr>
              <a:t>s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r>
              <a:rPr dirty="0" smtClean="0" sz="2600" spc="-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nên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0">
                <a:latin typeface="Times New Roman"/>
                <a:cs typeface="Times New Roman"/>
              </a:rPr>
              <a:t>ặ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ở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vị</a:t>
            </a:r>
            <a:r>
              <a:rPr dirty="0" smtClean="0" sz="2600" spc="-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trí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ầ</a:t>
            </a:r>
            <a:r>
              <a:rPr dirty="0" smtClean="0" sz="2600" spc="0">
                <a:latin typeface="Constantia"/>
                <a:cs typeface="Constantia"/>
              </a:rPr>
              <a:t>u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54">
                <a:latin typeface="Constantia"/>
                <a:cs typeface="Constantia"/>
              </a:rPr>
              <a:t>f</a:t>
            </a:r>
            <a:r>
              <a:rPr dirty="0" smtClean="0" sz="2600" spc="0">
                <a:latin typeface="Constantia"/>
                <a:cs typeface="Constantia"/>
              </a:rPr>
              <a:t>ile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508"/>
              </a:spcBef>
            </a:pPr>
            <a:r>
              <a:rPr dirty="0" smtClean="0" sz="2600" spc="0">
                <a:latin typeface="Constantia"/>
                <a:cs typeface="Constantia"/>
              </a:rPr>
              <a:t>cs</a:t>
            </a:r>
            <a:r>
              <a:rPr dirty="0" smtClean="0" sz="2600" spc="-19">
                <a:latin typeface="Constantia"/>
                <a:cs typeface="Constantia"/>
              </a:rPr>
              <a:t>s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sau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</a:t>
            </a:r>
            <a:r>
              <a:rPr dirty="0" smtClean="0" sz="2600" spc="-9">
                <a:latin typeface="Constantia"/>
                <a:cs typeface="Constantia"/>
              </a:rPr>
              <a:t>o</a:t>
            </a:r>
            <a:r>
              <a:rPr dirty="0" smtClean="0" sz="2600" spc="-25">
                <a:latin typeface="Constantia"/>
                <a:cs typeface="Constantia"/>
              </a:rPr>
              <a:t>d</a:t>
            </a:r>
            <a:r>
              <a:rPr dirty="0" smtClean="0" sz="2600" spc="0"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31428" y="6504716"/>
            <a:ext cx="32760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34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895600" y="1981200"/>
            <a:ext cx="2162175" cy="438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828800" y="3200400"/>
            <a:ext cx="3867150" cy="10191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752600" y="4876800"/>
            <a:ext cx="5572125" cy="164782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191069"/>
            <a:ext cx="496836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6:</a:t>
            </a:r>
            <a:r>
              <a:rPr dirty="0" smtClean="0" baseline="3034" sz="5400" spc="-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tạo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415356" y="191069"/>
            <a:ext cx="14779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menu,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908571" y="191069"/>
            <a:ext cx="141483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34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oo</a:t>
            </a: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47879"/>
            <a:ext cx="4405214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17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ạo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ội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dung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header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621994"/>
            <a:ext cx="5302755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Đư</a:t>
            </a:r>
            <a:r>
              <a:rPr dirty="0" smtClean="0" baseline="2100" sz="3900" spc="0">
                <a:latin typeface="Constantia"/>
                <a:cs typeface="Constantia"/>
              </a:rPr>
              <a:t>a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9">
                <a:latin typeface="Constantia"/>
                <a:cs typeface="Constantia"/>
              </a:rPr>
              <a:t>ộ</a:t>
            </a:r>
            <a:r>
              <a:rPr dirty="0" smtClean="0" baseline="2100" sz="3900" spc="0">
                <a:latin typeface="Constantia"/>
                <a:cs typeface="Constantia"/>
              </a:rPr>
              <a:t>i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dung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ào</a:t>
            </a:r>
            <a:r>
              <a:rPr dirty="0" smtClean="0" baseline="2100" sz="3900" spc="-1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59">
                <a:latin typeface="Constantia"/>
                <a:cs typeface="Constantia"/>
              </a:rPr>
              <a:t>a</a:t>
            </a:r>
            <a:r>
              <a:rPr dirty="0" smtClean="0" baseline="2100" sz="3900" spc="0">
                <a:latin typeface="Constantia"/>
                <a:cs typeface="Constantia"/>
              </a:rPr>
              <a:t>vigati</a:t>
            </a:r>
            <a:r>
              <a:rPr dirty="0" smtClean="0" baseline="2100" sz="3900" spc="-14">
                <a:latin typeface="Constantia"/>
                <a:cs typeface="Constantia"/>
              </a:rPr>
              <a:t>o</a:t>
            </a:r>
            <a:r>
              <a:rPr dirty="0" smtClean="0" baseline="2100" sz="3900" spc="0">
                <a:latin typeface="Constantia"/>
                <a:cs typeface="Constantia"/>
              </a:rPr>
              <a:t>n: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420314"/>
            <a:ext cx="8444481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Bổ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sung</a:t>
            </a:r>
            <a:r>
              <a:rPr dirty="0" smtClean="0" baseline="3150" sz="3900" spc="-25">
                <a:latin typeface="Constantia"/>
                <a:cs typeface="Constantia"/>
              </a:rPr>
              <a:t> </a:t>
            </a:r>
            <a:r>
              <a:rPr dirty="0" smtClean="0" baseline="3150" sz="3900" spc="-25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o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er</a:t>
            </a:r>
            <a:r>
              <a:rPr dirty="0" smtClean="0" baseline="3150" sz="3900" spc="-169">
                <a:latin typeface="Constantia"/>
                <a:cs typeface="Constantia"/>
              </a:rPr>
              <a:t> </a:t>
            </a:r>
            <a:r>
              <a:rPr dirty="0" smtClean="0" baseline="3150" sz="3900" spc="-54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ới</a:t>
            </a:r>
            <a:r>
              <a:rPr dirty="0" smtClean="0" baseline="3150" sz="3900" spc="-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menu</a:t>
            </a:r>
            <a:r>
              <a:rPr dirty="0" smtClean="0" baseline="3150" sz="3900" spc="-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ng</a:t>
            </a:r>
            <a:r>
              <a:rPr dirty="0" smtClean="0" baseline="3150" sz="3900" spc="-9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r>
              <a:rPr dirty="0" smtClean="0" baseline="3150" sz="3900" spc="-39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,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một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số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thông</a:t>
            </a:r>
            <a:r>
              <a:rPr dirty="0" smtClean="0" baseline="3150" sz="3900" spc="-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tin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khác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46668" y="6504716"/>
            <a:ext cx="31368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3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905000" y="2209800"/>
            <a:ext cx="6162675" cy="1866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429000" y="5181600"/>
            <a:ext cx="1543050" cy="1190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699193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6:</a:t>
            </a:r>
            <a:r>
              <a:rPr dirty="0" smtClean="0" baseline="3034" sz="5400" spc="-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nội</a:t>
            </a:r>
            <a:r>
              <a:rPr dirty="0" smtClean="0" baseline="3034" sz="5400" spc="-9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dung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7773144" cy="9536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-50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y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r>
              <a:rPr dirty="0" smtClean="0" baseline="3150" sz="3900" spc="-4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ội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dung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cũ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ent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bằng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r>
              <a:rPr dirty="0" smtClean="0" baseline="3150" sz="3900" spc="-9">
                <a:latin typeface="Constantia"/>
                <a:cs typeface="Constantia"/>
              </a:rPr>
              <a:t>ộ</a:t>
            </a:r>
            <a:r>
              <a:rPr dirty="0" smtClean="0" baseline="3150" sz="3900" spc="0">
                <a:latin typeface="Constantia"/>
                <a:cs typeface="Constantia"/>
              </a:rPr>
              <a:t>i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dung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370"/>
              </a:spcBef>
            </a:pPr>
            <a:r>
              <a:rPr dirty="0" smtClean="0" sz="2600" spc="0">
                <a:latin typeface="Constantia"/>
                <a:cs typeface="Constantia"/>
              </a:rPr>
              <a:t>mới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4420314"/>
            <a:ext cx="7550578" cy="9536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Thiết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lập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canh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lề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h2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</a:t>
            </a:r>
            <a:r>
              <a:rPr dirty="0" smtClean="0" baseline="3150" sz="3900" spc="-29">
                <a:latin typeface="Constantia"/>
                <a:cs typeface="Constantia"/>
              </a:rPr>
              <a:t>i</a:t>
            </a:r>
            <a:r>
              <a:rPr dirty="0" smtClean="0" baseline="3150" sz="3900" spc="0">
                <a:latin typeface="Constantia"/>
                <a:cs typeface="Constantia"/>
              </a:rPr>
              <a:t>v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id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370"/>
              </a:spcBef>
            </a:pP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o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-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ent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26856" y="6504716"/>
            <a:ext cx="33265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36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676400" y="1981200"/>
            <a:ext cx="3705225" cy="771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676400" y="2971774"/>
            <a:ext cx="6096000" cy="349719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416780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6: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21656" y="191069"/>
            <a:ext cx="7912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tạo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5356" y="191069"/>
            <a:ext cx="81224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nội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30543" y="191069"/>
            <a:ext cx="120589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dung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4083104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Thiết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lập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st</a:t>
            </a:r>
            <a:r>
              <a:rPr dirty="0" smtClean="0" baseline="3150" sz="3900" spc="-25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le</a:t>
            </a:r>
            <a:r>
              <a:rPr dirty="0" smtClean="0" baseline="3150" sz="3900" spc="-1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ext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43620" y="6504716"/>
            <a:ext cx="31609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3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895600" y="2667000"/>
            <a:ext cx="1876425" cy="1371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648200" y="5029200"/>
            <a:ext cx="1695450" cy="14097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4500" y="191069"/>
            <a:ext cx="699193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6:</a:t>
            </a:r>
            <a:r>
              <a:rPr dirty="0" smtClean="0" baseline="3034" sz="5400" spc="-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nội</a:t>
            </a:r>
            <a:r>
              <a:rPr dirty="0" smtClean="0" baseline="3034" sz="5400" spc="-9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dung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1432893"/>
            <a:ext cx="8325326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Bổ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sung</a:t>
            </a:r>
            <a:r>
              <a:rPr dirty="0" smtClean="0" baseline="2100" sz="3900" spc="-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</a:t>
            </a:r>
            <a:r>
              <a:rPr dirty="0" smtClean="0" baseline="2100" sz="3900" spc="-9">
                <a:latin typeface="Constantia"/>
                <a:cs typeface="Constantia"/>
              </a:rPr>
              <a:t>a</a:t>
            </a:r>
            <a:r>
              <a:rPr dirty="0" smtClean="0" baseline="2100" sz="3900" spc="0">
                <a:latin typeface="Constantia"/>
                <a:cs typeface="Constantia"/>
              </a:rPr>
              <a:t>ddi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g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10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thẻ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h2</a:t>
            </a:r>
            <a:r>
              <a:rPr dirty="0" smtClean="0" baseline="2100" sz="3900" spc="-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29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g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2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ent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là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-34">
                <a:latin typeface="Constantia"/>
                <a:cs typeface="Constantia"/>
              </a:rPr>
              <a:t>1</a:t>
            </a:r>
            <a:r>
              <a:rPr dirty="0" smtClean="0" baseline="2100" sz="3900" spc="0">
                <a:latin typeface="Constantia"/>
                <a:cs typeface="Constantia"/>
              </a:rPr>
              <a:t>5</a:t>
            </a:r>
            <a:r>
              <a:rPr dirty="0" smtClean="0" baseline="2100" sz="3900" spc="-69">
                <a:latin typeface="Constantia"/>
                <a:cs typeface="Constantia"/>
              </a:rPr>
              <a:t>p</a:t>
            </a:r>
            <a:r>
              <a:rPr dirty="0" smtClean="0" baseline="2100" sz="3900" spc="0">
                <a:latin typeface="Constantia"/>
                <a:cs typeface="Constantia"/>
              </a:rPr>
              <a:t>x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để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810260" y="2045393"/>
            <a:ext cx="694752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tách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506731" y="2045393"/>
            <a:ext cx="62794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biệt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5485" y="2045393"/>
            <a:ext cx="53865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58917" y="2045393"/>
            <a:ext cx="886563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phầ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420314"/>
            <a:ext cx="1605440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17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ạo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class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4745" y="4423087"/>
            <a:ext cx="6014850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p</a:t>
            </a:r>
            <a:r>
              <a:rPr dirty="0" smtClean="0" baseline="3150" sz="3900" spc="-9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ddi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i</a:t>
            </a:r>
            <a:r>
              <a:rPr dirty="0" smtClean="0" baseline="3150" sz="3900" spc="0">
                <a:latin typeface="Constantia"/>
                <a:cs typeface="Constantia"/>
              </a:rPr>
              <a:t>d</a:t>
            </a:r>
            <a:r>
              <a:rPr dirty="0" smtClean="0" baseline="3150" sz="3900" spc="-5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side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ba</a:t>
            </a:r>
            <a:r>
              <a:rPr dirty="0" smtClean="0" baseline="3150" sz="3900" spc="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-a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id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4">
                <a:latin typeface="Constantia"/>
                <a:cs typeface="Constantia"/>
              </a:rPr>
              <a:t>n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ent</a:t>
            </a:r>
            <a:r>
              <a:rPr dirty="0" smtClean="0" baseline="3150" sz="3900" spc="-154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10260" y="5017599"/>
            <a:ext cx="2302261" cy="35641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p</a:t>
            </a:r>
            <a:r>
              <a:rPr dirty="0" smtClean="0" baseline="3150" sz="3900" spc="-9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dd</a:t>
            </a:r>
            <a:r>
              <a:rPr dirty="0" smtClean="0" baseline="3150" sz="3900" spc="-14">
                <a:latin typeface="Constantia"/>
                <a:cs typeface="Constantia"/>
              </a:rPr>
              <a:t>i</a:t>
            </a:r>
            <a:r>
              <a:rPr dirty="0" smtClean="0" baseline="3150" sz="3900" spc="0">
                <a:latin typeface="Constantia"/>
                <a:cs typeface="Constantia"/>
              </a:rPr>
              <a:t>ng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là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-34">
                <a:latin typeface="Constantia"/>
                <a:cs typeface="Constantia"/>
              </a:rPr>
              <a:t>2</a:t>
            </a:r>
            <a:r>
              <a:rPr dirty="0" smtClean="0" baseline="3150" sz="3900" spc="0">
                <a:latin typeface="Constantia"/>
                <a:cs typeface="Constantia"/>
              </a:rPr>
              <a:t>5</a:t>
            </a:r>
            <a:r>
              <a:rPr dirty="0" smtClean="0" baseline="3150" sz="3900" spc="-69">
                <a:latin typeface="Constantia"/>
                <a:cs typeface="Constantia"/>
              </a:rPr>
              <a:t>p</a:t>
            </a:r>
            <a:r>
              <a:rPr dirty="0" smtClean="0" baseline="3150" sz="3900" spc="0">
                <a:latin typeface="Constantia"/>
                <a:cs typeface="Constantia"/>
              </a:rPr>
              <a:t>x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29904" y="6504716"/>
            <a:ext cx="32988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38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447800" y="2057400"/>
            <a:ext cx="1238250" cy="628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447800" y="4648200"/>
            <a:ext cx="6029325" cy="428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4500" y="191069"/>
            <a:ext cx="268236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133471" y="191069"/>
            <a:ext cx="436514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7: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bổ</a:t>
            </a:r>
            <a:r>
              <a:rPr dirty="0" smtClean="0" baseline="3034" sz="5400" spc="-1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sung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ì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97445" y="191069"/>
            <a:ext cx="92288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ảnh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32893"/>
            <a:ext cx="2606389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</a:t>
            </a:r>
            <a:r>
              <a:rPr dirty="0" smtClean="0" baseline="2100" sz="3900" spc="-50">
                <a:latin typeface="Constantia"/>
                <a:cs typeface="Constantia"/>
              </a:rPr>
              <a:t>a</a:t>
            </a:r>
            <a:r>
              <a:rPr dirty="0" smtClean="0" baseline="2100" sz="3900" spc="0">
                <a:latin typeface="Constantia"/>
                <a:cs typeface="Constantia"/>
              </a:rPr>
              <a:t>y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hai</a:t>
            </a:r>
            <a:r>
              <a:rPr dirty="0" smtClean="0" baseline="2100" sz="3900" spc="-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tiêu</a:t>
            </a:r>
            <a:r>
              <a:rPr dirty="0" smtClean="0" baseline="2100" sz="3900" spc="-25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đề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144139" y="1450652"/>
            <a:ext cx="4042840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h2</a:t>
            </a:r>
            <a:r>
              <a:rPr dirty="0" smtClean="0" baseline="3150" sz="3900" spc="-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r>
              <a:rPr dirty="0" smtClean="0" baseline="3150" sz="3900" spc="-9">
                <a:latin typeface="Constantia"/>
                <a:cs typeface="Constantia"/>
              </a:rPr>
              <a:t>ộ</a:t>
            </a:r>
            <a:r>
              <a:rPr dirty="0" smtClean="0" baseline="3150" sz="3900" spc="0">
                <a:latin typeface="Constantia"/>
                <a:cs typeface="Constantia"/>
              </a:rPr>
              <a:t>i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dung</a:t>
            </a:r>
            <a:r>
              <a:rPr dirty="0" smtClean="0" baseline="3150" sz="3900" spc="-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bằng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ảnh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3216354"/>
            <a:ext cx="7131146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ặ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hai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ảnh</a:t>
            </a:r>
            <a:r>
              <a:rPr dirty="0" smtClean="0" baseline="2100" sz="3900" spc="-10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about.g</a:t>
            </a:r>
            <a:r>
              <a:rPr dirty="0" smtClean="0" baseline="2100" sz="3900" spc="-9">
                <a:latin typeface="Constantia"/>
                <a:cs typeface="Constantia"/>
              </a:rPr>
              <a:t>i</a:t>
            </a:r>
            <a:r>
              <a:rPr dirty="0" smtClean="0" baseline="2100" sz="3900" spc="-39">
                <a:latin typeface="Constantia"/>
                <a:cs typeface="Constantia"/>
              </a:rPr>
              <a:t>f</a:t>
            </a:r>
            <a:r>
              <a:rPr dirty="0" smtClean="0" baseline="2100" sz="3900" spc="0">
                <a:latin typeface="Constantia"/>
                <a:cs typeface="Constantia"/>
              </a:rPr>
              <a:t>,</a:t>
            </a:r>
            <a:r>
              <a:rPr dirty="0" smtClean="0" baseline="2100" sz="3900" spc="-94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tact</a:t>
            </a:r>
            <a:r>
              <a:rPr dirty="0" smtClean="0" baseline="2100" sz="3900" spc="9">
                <a:latin typeface="Constantia"/>
                <a:cs typeface="Constantia"/>
              </a:rPr>
              <a:t>.</a:t>
            </a:r>
            <a:r>
              <a:rPr dirty="0" smtClean="0" baseline="2100" sz="3900" spc="0">
                <a:latin typeface="Constantia"/>
                <a:cs typeface="Constantia"/>
              </a:rPr>
              <a:t>gif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29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g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14">
                <a:latin typeface="Constantia"/>
                <a:cs typeface="Constantia"/>
              </a:rPr>
              <a:t>h</a:t>
            </a:r>
            <a:r>
              <a:rPr dirty="0" smtClean="0" baseline="2229" sz="3900" spc="0">
                <a:latin typeface="Times New Roman"/>
                <a:cs typeface="Times New Roman"/>
              </a:rPr>
              <a:t>ư</a:t>
            </a:r>
            <a:r>
              <a:rPr dirty="0" smtClean="0" baseline="2229" sz="3900" spc="-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mục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62194" y="3810968"/>
            <a:ext cx="1158086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on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9">
                <a:latin typeface="Constantia"/>
                <a:cs typeface="Constantia"/>
              </a:rPr>
              <a:t>h</a:t>
            </a:r>
            <a:r>
              <a:rPr dirty="0" smtClean="0" baseline="2229" sz="3900" spc="0">
                <a:latin typeface="Times New Roman"/>
                <a:cs typeface="Times New Roman"/>
              </a:rPr>
              <a:t>ư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260" y="3828727"/>
            <a:ext cx="1358350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headi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23971" y="3828727"/>
            <a:ext cx="70202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mục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023749" y="3828727"/>
            <a:ext cx="114583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ima</a:t>
            </a:r>
            <a:r>
              <a:rPr dirty="0" smtClean="0" baseline="3150" sz="3900" spc="-69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e</a:t>
            </a:r>
            <a:r>
              <a:rPr dirty="0" smtClean="0" baseline="3150" sz="3900" spc="-34">
                <a:latin typeface="Constantia"/>
                <a:cs typeface="Constantia"/>
              </a:rPr>
              <a:t>s</a:t>
            </a:r>
            <a:r>
              <a:rPr dirty="0" smtClean="0" baseline="3150" sz="39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26856" y="6504716"/>
            <a:ext cx="33226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39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028700" y="2260091"/>
            <a:ext cx="1114044" cy="496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989076" y="2240279"/>
            <a:ext cx="1245108" cy="5989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1093635" y="2285987"/>
            <a:ext cx="984376" cy="36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093635" y="2285987"/>
            <a:ext cx="984376" cy="369328"/>
          </a:xfrm>
          <a:custGeom>
            <a:avLst/>
            <a:gdLst/>
            <a:ahLst/>
            <a:cxnLst/>
            <a:rect l="l" t="t" r="r" b="b"/>
            <a:pathLst>
              <a:path w="984376" h="369328">
                <a:moveTo>
                  <a:pt x="0" y="369328"/>
                </a:moveTo>
                <a:lnTo>
                  <a:pt x="984376" y="369328"/>
                </a:lnTo>
                <a:lnTo>
                  <a:pt x="984376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798F3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133600" y="2438527"/>
            <a:ext cx="762000" cy="103377"/>
          </a:xfrm>
          <a:custGeom>
            <a:avLst/>
            <a:gdLst/>
            <a:ahLst/>
            <a:cxnLst/>
            <a:rect l="l" t="t" r="r" b="b"/>
            <a:pathLst>
              <a:path w="762000" h="103377">
                <a:moveTo>
                  <a:pt x="746251" y="46355"/>
                </a:moveTo>
                <a:lnTo>
                  <a:pt x="736787" y="51851"/>
                </a:lnTo>
                <a:lnTo>
                  <a:pt x="746251" y="57403"/>
                </a:lnTo>
                <a:lnTo>
                  <a:pt x="746251" y="46355"/>
                </a:lnTo>
                <a:close/>
              </a:path>
              <a:path w="762000" h="103377">
                <a:moveTo>
                  <a:pt x="676275" y="101600"/>
                </a:moveTo>
                <a:lnTo>
                  <a:pt x="762000" y="51943"/>
                </a:lnTo>
                <a:lnTo>
                  <a:pt x="749426" y="45465"/>
                </a:lnTo>
                <a:lnTo>
                  <a:pt x="725821" y="45417"/>
                </a:lnTo>
                <a:lnTo>
                  <a:pt x="0" y="43942"/>
                </a:lnTo>
                <a:lnTo>
                  <a:pt x="0" y="56642"/>
                </a:lnTo>
                <a:lnTo>
                  <a:pt x="725994" y="58118"/>
                </a:lnTo>
                <a:lnTo>
                  <a:pt x="749426" y="58165"/>
                </a:lnTo>
                <a:lnTo>
                  <a:pt x="746251" y="46355"/>
                </a:lnTo>
                <a:lnTo>
                  <a:pt x="746251" y="57403"/>
                </a:lnTo>
                <a:lnTo>
                  <a:pt x="736787" y="51851"/>
                </a:lnTo>
                <a:lnTo>
                  <a:pt x="746251" y="46355"/>
                </a:lnTo>
                <a:lnTo>
                  <a:pt x="749426" y="58165"/>
                </a:lnTo>
                <a:lnTo>
                  <a:pt x="676275" y="101600"/>
                </a:lnTo>
                <a:close/>
              </a:path>
              <a:path w="762000" h="103377">
                <a:moveTo>
                  <a:pt x="669670" y="1015"/>
                </a:moveTo>
                <a:lnTo>
                  <a:pt x="667893" y="4063"/>
                </a:lnTo>
                <a:lnTo>
                  <a:pt x="666114" y="7112"/>
                </a:lnTo>
                <a:lnTo>
                  <a:pt x="667131" y="10922"/>
                </a:lnTo>
                <a:lnTo>
                  <a:pt x="670051" y="12700"/>
                </a:lnTo>
                <a:lnTo>
                  <a:pt x="725821" y="45417"/>
                </a:lnTo>
                <a:lnTo>
                  <a:pt x="749426" y="45465"/>
                </a:lnTo>
                <a:lnTo>
                  <a:pt x="762000" y="51943"/>
                </a:lnTo>
                <a:lnTo>
                  <a:pt x="676529" y="1777"/>
                </a:lnTo>
                <a:lnTo>
                  <a:pt x="673481" y="0"/>
                </a:lnTo>
                <a:lnTo>
                  <a:pt x="669670" y="1015"/>
                </a:lnTo>
                <a:close/>
              </a:path>
              <a:path w="762000" h="103377">
                <a:moveTo>
                  <a:pt x="667638" y="99313"/>
                </a:moveTo>
                <a:lnTo>
                  <a:pt x="669417" y="102362"/>
                </a:lnTo>
                <a:lnTo>
                  <a:pt x="673226" y="103377"/>
                </a:lnTo>
                <a:lnTo>
                  <a:pt x="676275" y="101600"/>
                </a:lnTo>
                <a:lnTo>
                  <a:pt x="749426" y="58165"/>
                </a:lnTo>
                <a:lnTo>
                  <a:pt x="725994" y="58118"/>
                </a:lnTo>
                <a:lnTo>
                  <a:pt x="669925" y="90677"/>
                </a:lnTo>
                <a:lnTo>
                  <a:pt x="666876" y="92456"/>
                </a:lnTo>
                <a:lnTo>
                  <a:pt x="665861" y="96265"/>
                </a:lnTo>
                <a:lnTo>
                  <a:pt x="667638" y="9931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862584" y="3174492"/>
            <a:ext cx="1763267" cy="4968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821436" y="3154679"/>
            <a:ext cx="1894332" cy="59893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927277" y="3200387"/>
            <a:ext cx="1633981" cy="369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927277" y="3200387"/>
            <a:ext cx="1633981" cy="369328"/>
          </a:xfrm>
          <a:custGeom>
            <a:avLst/>
            <a:gdLst/>
            <a:ahLst/>
            <a:cxnLst/>
            <a:rect l="l" t="t" r="r" b="b"/>
            <a:pathLst>
              <a:path w="1633981" h="369328">
                <a:moveTo>
                  <a:pt x="0" y="369328"/>
                </a:moveTo>
                <a:lnTo>
                  <a:pt x="1633981" y="369328"/>
                </a:lnTo>
                <a:lnTo>
                  <a:pt x="1633981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4">
            <a:solidFill>
              <a:srgbClr val="798F3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2591435" y="3105150"/>
            <a:ext cx="536575" cy="311150"/>
          </a:xfrm>
          <a:custGeom>
            <a:avLst/>
            <a:gdLst/>
            <a:ahLst/>
            <a:cxnLst/>
            <a:rect l="l" t="t" r="r" b="b"/>
            <a:pathLst>
              <a:path w="536575" h="311150">
                <a:moveTo>
                  <a:pt x="0" y="300100"/>
                </a:moveTo>
                <a:lnTo>
                  <a:pt x="6222" y="311150"/>
                </a:lnTo>
                <a:lnTo>
                  <a:pt x="508399" y="24174"/>
                </a:lnTo>
                <a:lnTo>
                  <a:pt x="525526" y="13462"/>
                </a:lnTo>
                <a:lnTo>
                  <a:pt x="522477" y="1650"/>
                </a:lnTo>
                <a:lnTo>
                  <a:pt x="536575" y="888"/>
                </a:lnTo>
                <a:lnTo>
                  <a:pt x="437388" y="0"/>
                </a:lnTo>
                <a:lnTo>
                  <a:pt x="433958" y="0"/>
                </a:lnTo>
                <a:lnTo>
                  <a:pt x="431038" y="2794"/>
                </a:lnTo>
                <a:lnTo>
                  <a:pt x="431038" y="9778"/>
                </a:lnTo>
                <a:lnTo>
                  <a:pt x="433831" y="12700"/>
                </a:lnTo>
                <a:lnTo>
                  <a:pt x="437260" y="12700"/>
                </a:lnTo>
                <a:lnTo>
                  <a:pt x="502154" y="13260"/>
                </a:lnTo>
                <a:lnTo>
                  <a:pt x="520064" y="3937"/>
                </a:lnTo>
                <a:lnTo>
                  <a:pt x="514628" y="13367"/>
                </a:lnTo>
                <a:lnTo>
                  <a:pt x="502154" y="13260"/>
                </a:lnTo>
                <a:lnTo>
                  <a:pt x="0" y="300100"/>
                </a:lnTo>
                <a:close/>
              </a:path>
              <a:path w="536575" h="311150">
                <a:moveTo>
                  <a:pt x="475995" y="80390"/>
                </a:moveTo>
                <a:lnTo>
                  <a:pt x="474217" y="83312"/>
                </a:lnTo>
                <a:lnTo>
                  <a:pt x="475233" y="87249"/>
                </a:lnTo>
                <a:lnTo>
                  <a:pt x="478281" y="89026"/>
                </a:lnTo>
                <a:lnTo>
                  <a:pt x="481329" y="90804"/>
                </a:lnTo>
                <a:lnTo>
                  <a:pt x="485266" y="89662"/>
                </a:lnTo>
                <a:lnTo>
                  <a:pt x="486917" y="86740"/>
                </a:lnTo>
                <a:lnTo>
                  <a:pt x="536575" y="888"/>
                </a:lnTo>
                <a:lnTo>
                  <a:pt x="522477" y="1650"/>
                </a:lnTo>
                <a:lnTo>
                  <a:pt x="528701" y="12573"/>
                </a:lnTo>
                <a:lnTo>
                  <a:pt x="522477" y="1650"/>
                </a:lnTo>
                <a:lnTo>
                  <a:pt x="525526" y="13462"/>
                </a:lnTo>
                <a:lnTo>
                  <a:pt x="508399" y="24174"/>
                </a:lnTo>
                <a:lnTo>
                  <a:pt x="475995" y="80390"/>
                </a:lnTo>
                <a:close/>
              </a:path>
              <a:path w="536575" h="311150">
                <a:moveTo>
                  <a:pt x="520064" y="3937"/>
                </a:moveTo>
                <a:lnTo>
                  <a:pt x="502154" y="13260"/>
                </a:lnTo>
                <a:lnTo>
                  <a:pt x="514628" y="13367"/>
                </a:lnTo>
                <a:lnTo>
                  <a:pt x="520064" y="3937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2590419" y="3351276"/>
            <a:ext cx="576199" cy="103250"/>
          </a:xfrm>
          <a:custGeom>
            <a:avLst/>
            <a:gdLst/>
            <a:ahLst/>
            <a:cxnLst/>
            <a:rect l="l" t="t" r="r" b="b"/>
            <a:pathLst>
              <a:path w="576199" h="103250">
                <a:moveTo>
                  <a:pt x="484758" y="99568"/>
                </a:moveTo>
                <a:lnTo>
                  <a:pt x="486663" y="102488"/>
                </a:lnTo>
                <a:lnTo>
                  <a:pt x="490600" y="103250"/>
                </a:lnTo>
                <a:lnTo>
                  <a:pt x="493522" y="101346"/>
                </a:lnTo>
                <a:lnTo>
                  <a:pt x="576199" y="46609"/>
                </a:lnTo>
                <a:lnTo>
                  <a:pt x="563244" y="41021"/>
                </a:lnTo>
                <a:lnTo>
                  <a:pt x="564007" y="53721"/>
                </a:lnTo>
                <a:lnTo>
                  <a:pt x="563244" y="41021"/>
                </a:lnTo>
                <a:lnTo>
                  <a:pt x="560705" y="53086"/>
                </a:lnTo>
                <a:lnTo>
                  <a:pt x="540412" y="55040"/>
                </a:lnTo>
                <a:lnTo>
                  <a:pt x="486537" y="90677"/>
                </a:lnTo>
                <a:lnTo>
                  <a:pt x="483616" y="92710"/>
                </a:lnTo>
                <a:lnTo>
                  <a:pt x="482726" y="96647"/>
                </a:lnTo>
                <a:lnTo>
                  <a:pt x="484758" y="99568"/>
                </a:lnTo>
                <a:close/>
              </a:path>
              <a:path w="576199" h="103250">
                <a:moveTo>
                  <a:pt x="479044" y="11302"/>
                </a:moveTo>
                <a:lnTo>
                  <a:pt x="482092" y="12953"/>
                </a:lnTo>
                <a:lnTo>
                  <a:pt x="539664" y="42344"/>
                </a:lnTo>
                <a:lnTo>
                  <a:pt x="560069" y="42037"/>
                </a:lnTo>
                <a:lnTo>
                  <a:pt x="550919" y="48090"/>
                </a:lnTo>
                <a:lnTo>
                  <a:pt x="539664" y="42344"/>
                </a:lnTo>
                <a:lnTo>
                  <a:pt x="0" y="72644"/>
                </a:lnTo>
                <a:lnTo>
                  <a:pt x="762" y="85216"/>
                </a:lnTo>
                <a:lnTo>
                  <a:pt x="540412" y="55040"/>
                </a:lnTo>
                <a:lnTo>
                  <a:pt x="560705" y="53086"/>
                </a:lnTo>
                <a:lnTo>
                  <a:pt x="563244" y="41021"/>
                </a:lnTo>
                <a:lnTo>
                  <a:pt x="576199" y="46609"/>
                </a:lnTo>
                <a:lnTo>
                  <a:pt x="487933" y="1650"/>
                </a:lnTo>
                <a:lnTo>
                  <a:pt x="484758" y="0"/>
                </a:lnTo>
                <a:lnTo>
                  <a:pt x="480949" y="1270"/>
                </a:lnTo>
                <a:lnTo>
                  <a:pt x="479425" y="4318"/>
                </a:lnTo>
                <a:lnTo>
                  <a:pt x="477774" y="7493"/>
                </a:lnTo>
                <a:lnTo>
                  <a:pt x="479044" y="11302"/>
                </a:lnTo>
                <a:close/>
              </a:path>
              <a:path w="576199" h="103250">
                <a:moveTo>
                  <a:pt x="560069" y="42037"/>
                </a:moveTo>
                <a:lnTo>
                  <a:pt x="539664" y="42344"/>
                </a:lnTo>
                <a:lnTo>
                  <a:pt x="550919" y="48090"/>
                </a:lnTo>
                <a:lnTo>
                  <a:pt x="560069" y="42037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2575179" y="3417951"/>
            <a:ext cx="578484" cy="287147"/>
          </a:xfrm>
          <a:custGeom>
            <a:avLst/>
            <a:gdLst/>
            <a:ahLst/>
            <a:cxnLst/>
            <a:rect l="l" t="t" r="r" b="b"/>
            <a:pathLst>
              <a:path w="578484" h="287147">
                <a:moveTo>
                  <a:pt x="472947" y="281050"/>
                </a:moveTo>
                <a:lnTo>
                  <a:pt x="473201" y="284480"/>
                </a:lnTo>
                <a:lnTo>
                  <a:pt x="476250" y="287147"/>
                </a:lnTo>
                <a:lnTo>
                  <a:pt x="479806" y="286766"/>
                </a:lnTo>
                <a:lnTo>
                  <a:pt x="578484" y="278256"/>
                </a:lnTo>
                <a:lnTo>
                  <a:pt x="564388" y="278638"/>
                </a:lnTo>
                <a:lnTo>
                  <a:pt x="561847" y="276479"/>
                </a:lnTo>
                <a:lnTo>
                  <a:pt x="566546" y="266573"/>
                </a:lnTo>
                <a:lnTo>
                  <a:pt x="569848" y="267207"/>
                </a:lnTo>
                <a:lnTo>
                  <a:pt x="578484" y="278256"/>
                </a:lnTo>
                <a:lnTo>
                  <a:pt x="522477" y="196596"/>
                </a:lnTo>
                <a:lnTo>
                  <a:pt x="520572" y="193675"/>
                </a:lnTo>
                <a:lnTo>
                  <a:pt x="516635" y="192912"/>
                </a:lnTo>
                <a:lnTo>
                  <a:pt x="513714" y="194944"/>
                </a:lnTo>
                <a:lnTo>
                  <a:pt x="510794" y="196850"/>
                </a:lnTo>
                <a:lnTo>
                  <a:pt x="510031" y="200787"/>
                </a:lnTo>
                <a:lnTo>
                  <a:pt x="512063" y="203707"/>
                </a:lnTo>
                <a:lnTo>
                  <a:pt x="548634" y="257163"/>
                </a:lnTo>
                <a:lnTo>
                  <a:pt x="555713" y="267512"/>
                </a:lnTo>
                <a:lnTo>
                  <a:pt x="543183" y="268598"/>
                </a:lnTo>
                <a:lnTo>
                  <a:pt x="478663" y="274193"/>
                </a:lnTo>
                <a:lnTo>
                  <a:pt x="475233" y="274447"/>
                </a:lnTo>
                <a:lnTo>
                  <a:pt x="472566" y="277494"/>
                </a:lnTo>
                <a:lnTo>
                  <a:pt x="472947" y="281050"/>
                </a:lnTo>
                <a:close/>
              </a:path>
              <a:path w="578484" h="287147">
                <a:moveTo>
                  <a:pt x="564388" y="278638"/>
                </a:moveTo>
                <a:lnTo>
                  <a:pt x="578484" y="278256"/>
                </a:lnTo>
                <a:lnTo>
                  <a:pt x="569848" y="267207"/>
                </a:lnTo>
                <a:lnTo>
                  <a:pt x="566546" y="266573"/>
                </a:lnTo>
                <a:lnTo>
                  <a:pt x="561847" y="276479"/>
                </a:lnTo>
                <a:lnTo>
                  <a:pt x="564388" y="278638"/>
                </a:lnTo>
                <a:close/>
              </a:path>
              <a:path w="578484" h="287147">
                <a:moveTo>
                  <a:pt x="543183" y="268598"/>
                </a:moveTo>
                <a:lnTo>
                  <a:pt x="555713" y="267512"/>
                </a:lnTo>
                <a:lnTo>
                  <a:pt x="548634" y="257163"/>
                </a:lnTo>
                <a:lnTo>
                  <a:pt x="5460" y="0"/>
                </a:lnTo>
                <a:lnTo>
                  <a:pt x="0" y="11429"/>
                </a:lnTo>
                <a:lnTo>
                  <a:pt x="543183" y="268598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717792" y="3174492"/>
            <a:ext cx="1303020" cy="496823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676644" y="3154679"/>
            <a:ext cx="1434083" cy="5989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6781800" y="3200387"/>
            <a:ext cx="1175384" cy="369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781800" y="3200387"/>
            <a:ext cx="1175384" cy="369328"/>
          </a:xfrm>
          <a:custGeom>
            <a:avLst/>
            <a:gdLst/>
            <a:ahLst/>
            <a:cxnLst/>
            <a:rect l="l" t="t" r="r" b="b"/>
            <a:pathLst>
              <a:path w="1175384" h="369328">
                <a:moveTo>
                  <a:pt x="0" y="369328"/>
                </a:moveTo>
                <a:lnTo>
                  <a:pt x="1175384" y="369328"/>
                </a:lnTo>
                <a:lnTo>
                  <a:pt x="1175384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58944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5562600" y="3092196"/>
            <a:ext cx="1220470" cy="299084"/>
          </a:xfrm>
          <a:custGeom>
            <a:avLst/>
            <a:gdLst/>
            <a:ahLst/>
            <a:cxnLst/>
            <a:rect l="l" t="t" r="r" b="b"/>
            <a:pathLst>
              <a:path w="1220470" h="299084">
                <a:moveTo>
                  <a:pt x="14224" y="40639"/>
                </a:moveTo>
                <a:lnTo>
                  <a:pt x="33905" y="45810"/>
                </a:lnTo>
                <a:lnTo>
                  <a:pt x="1217929" y="299084"/>
                </a:lnTo>
                <a:lnTo>
                  <a:pt x="1220470" y="286638"/>
                </a:lnTo>
                <a:lnTo>
                  <a:pt x="36500" y="33349"/>
                </a:lnTo>
                <a:lnTo>
                  <a:pt x="13588" y="28448"/>
                </a:lnTo>
                <a:lnTo>
                  <a:pt x="10922" y="40893"/>
                </a:lnTo>
                <a:lnTo>
                  <a:pt x="73278" y="98678"/>
                </a:lnTo>
                <a:lnTo>
                  <a:pt x="75819" y="101091"/>
                </a:lnTo>
                <a:lnTo>
                  <a:pt x="79883" y="100964"/>
                </a:lnTo>
                <a:lnTo>
                  <a:pt x="82169" y="98298"/>
                </a:lnTo>
                <a:lnTo>
                  <a:pt x="84582" y="95757"/>
                </a:lnTo>
                <a:lnTo>
                  <a:pt x="84327" y="91693"/>
                </a:lnTo>
                <a:lnTo>
                  <a:pt x="81787" y="89407"/>
                </a:lnTo>
                <a:lnTo>
                  <a:pt x="33905" y="45810"/>
                </a:lnTo>
                <a:lnTo>
                  <a:pt x="14224" y="40639"/>
                </a:lnTo>
                <a:lnTo>
                  <a:pt x="16510" y="29971"/>
                </a:lnTo>
                <a:lnTo>
                  <a:pt x="24524" y="37268"/>
                </a:lnTo>
                <a:lnTo>
                  <a:pt x="14224" y="40639"/>
                </a:lnTo>
                <a:close/>
              </a:path>
              <a:path w="1220470" h="299084">
                <a:moveTo>
                  <a:pt x="73278" y="98678"/>
                </a:moveTo>
                <a:lnTo>
                  <a:pt x="10922" y="40893"/>
                </a:lnTo>
                <a:lnTo>
                  <a:pt x="13588" y="28448"/>
                </a:lnTo>
                <a:lnTo>
                  <a:pt x="36500" y="33349"/>
                </a:lnTo>
                <a:lnTo>
                  <a:pt x="98044" y="13207"/>
                </a:lnTo>
                <a:lnTo>
                  <a:pt x="101473" y="12064"/>
                </a:lnTo>
                <a:lnTo>
                  <a:pt x="103250" y="8508"/>
                </a:lnTo>
                <a:lnTo>
                  <a:pt x="102108" y="5079"/>
                </a:lnTo>
                <a:lnTo>
                  <a:pt x="101091" y="1777"/>
                </a:lnTo>
                <a:lnTo>
                  <a:pt x="97409" y="0"/>
                </a:lnTo>
                <a:lnTo>
                  <a:pt x="94107" y="1015"/>
                </a:lnTo>
                <a:lnTo>
                  <a:pt x="0" y="32003"/>
                </a:lnTo>
                <a:lnTo>
                  <a:pt x="73278" y="98678"/>
                </a:lnTo>
                <a:close/>
              </a:path>
              <a:path w="1220470" h="299084">
                <a:moveTo>
                  <a:pt x="24524" y="37268"/>
                </a:moveTo>
                <a:lnTo>
                  <a:pt x="16510" y="29971"/>
                </a:lnTo>
                <a:lnTo>
                  <a:pt x="14224" y="40639"/>
                </a:lnTo>
                <a:lnTo>
                  <a:pt x="24524" y="37268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6" name="object 36"/>
          <p:cNvSpPr/>
          <p:nvPr/>
        </p:nvSpPr>
        <p:spPr>
          <a:xfrm>
            <a:off x="4953000" y="3302635"/>
            <a:ext cx="1828927" cy="103377"/>
          </a:xfrm>
          <a:custGeom>
            <a:avLst/>
            <a:gdLst/>
            <a:ahLst/>
            <a:cxnLst/>
            <a:rect l="l" t="t" r="r" b="b"/>
            <a:pathLst>
              <a:path w="1828927" h="103377">
                <a:moveTo>
                  <a:pt x="15621" y="55879"/>
                </a:moveTo>
                <a:lnTo>
                  <a:pt x="35991" y="57183"/>
                </a:lnTo>
                <a:lnTo>
                  <a:pt x="1828673" y="88773"/>
                </a:lnTo>
                <a:lnTo>
                  <a:pt x="1828927" y="76073"/>
                </a:lnTo>
                <a:lnTo>
                  <a:pt x="36000" y="44479"/>
                </a:lnTo>
                <a:lnTo>
                  <a:pt x="12700" y="44068"/>
                </a:lnTo>
                <a:lnTo>
                  <a:pt x="12446" y="56768"/>
                </a:lnTo>
                <a:lnTo>
                  <a:pt x="84709" y="101600"/>
                </a:lnTo>
                <a:lnTo>
                  <a:pt x="87629" y="103377"/>
                </a:lnTo>
                <a:lnTo>
                  <a:pt x="91566" y="102488"/>
                </a:lnTo>
                <a:lnTo>
                  <a:pt x="93345" y="99440"/>
                </a:lnTo>
                <a:lnTo>
                  <a:pt x="95250" y="96519"/>
                </a:lnTo>
                <a:lnTo>
                  <a:pt x="94234" y="92582"/>
                </a:lnTo>
                <a:lnTo>
                  <a:pt x="91312" y="90804"/>
                </a:lnTo>
                <a:lnTo>
                  <a:pt x="35991" y="57183"/>
                </a:lnTo>
                <a:lnTo>
                  <a:pt x="15621" y="55879"/>
                </a:lnTo>
                <a:lnTo>
                  <a:pt x="15875" y="44957"/>
                </a:lnTo>
                <a:lnTo>
                  <a:pt x="25111" y="50571"/>
                </a:lnTo>
                <a:lnTo>
                  <a:pt x="15621" y="55879"/>
                </a:lnTo>
                <a:close/>
              </a:path>
              <a:path w="1828927" h="103377">
                <a:moveTo>
                  <a:pt x="84709" y="101600"/>
                </a:moveTo>
                <a:lnTo>
                  <a:pt x="12446" y="56768"/>
                </a:lnTo>
                <a:lnTo>
                  <a:pt x="12700" y="44068"/>
                </a:lnTo>
                <a:lnTo>
                  <a:pt x="36000" y="44479"/>
                </a:lnTo>
                <a:lnTo>
                  <a:pt x="92583" y="12826"/>
                </a:lnTo>
                <a:lnTo>
                  <a:pt x="95758" y="11175"/>
                </a:lnTo>
                <a:lnTo>
                  <a:pt x="96774" y="7238"/>
                </a:lnTo>
                <a:lnTo>
                  <a:pt x="95123" y="4190"/>
                </a:lnTo>
                <a:lnTo>
                  <a:pt x="93345" y="1142"/>
                </a:lnTo>
                <a:lnTo>
                  <a:pt x="89535" y="0"/>
                </a:lnTo>
                <a:lnTo>
                  <a:pt x="86487" y="1777"/>
                </a:lnTo>
                <a:lnTo>
                  <a:pt x="0" y="50164"/>
                </a:lnTo>
                <a:lnTo>
                  <a:pt x="84709" y="101600"/>
                </a:lnTo>
                <a:close/>
              </a:path>
              <a:path w="1828927" h="103377">
                <a:moveTo>
                  <a:pt x="25111" y="50571"/>
                </a:moveTo>
                <a:lnTo>
                  <a:pt x="15875" y="44957"/>
                </a:lnTo>
                <a:lnTo>
                  <a:pt x="15621" y="55879"/>
                </a:lnTo>
                <a:lnTo>
                  <a:pt x="25111" y="50571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7" name="object 37"/>
          <p:cNvSpPr/>
          <p:nvPr/>
        </p:nvSpPr>
        <p:spPr>
          <a:xfrm>
            <a:off x="6096000" y="3646678"/>
            <a:ext cx="66166" cy="354457"/>
          </a:xfrm>
          <a:custGeom>
            <a:avLst/>
            <a:gdLst/>
            <a:ahLst/>
            <a:cxnLst/>
            <a:rect l="l" t="t" r="r" b="b"/>
            <a:pathLst>
              <a:path w="66166" h="354457">
                <a:moveTo>
                  <a:pt x="16510" y="84836"/>
                </a:moveTo>
                <a:lnTo>
                  <a:pt x="35150" y="76416"/>
                </a:lnTo>
                <a:lnTo>
                  <a:pt x="22403" y="75682"/>
                </a:lnTo>
                <a:lnTo>
                  <a:pt x="16510" y="84836"/>
                </a:lnTo>
                <a:close/>
              </a:path>
              <a:path w="66166" h="354457">
                <a:moveTo>
                  <a:pt x="105663" y="86868"/>
                </a:moveTo>
                <a:lnTo>
                  <a:pt x="105790" y="83312"/>
                </a:lnTo>
                <a:lnTo>
                  <a:pt x="103124" y="80391"/>
                </a:lnTo>
                <a:lnTo>
                  <a:pt x="99695" y="80137"/>
                </a:lnTo>
                <a:lnTo>
                  <a:pt x="35150" y="76416"/>
                </a:lnTo>
                <a:lnTo>
                  <a:pt x="16510" y="84836"/>
                </a:lnTo>
                <a:lnTo>
                  <a:pt x="22403" y="75682"/>
                </a:lnTo>
                <a:lnTo>
                  <a:pt x="35150" y="76416"/>
                </a:lnTo>
                <a:lnTo>
                  <a:pt x="688721" y="-255904"/>
                </a:lnTo>
                <a:lnTo>
                  <a:pt x="682878" y="-267335"/>
                </a:lnTo>
                <a:lnTo>
                  <a:pt x="29102" y="65277"/>
                </a:lnTo>
                <a:lnTo>
                  <a:pt x="11557" y="75057"/>
                </a:lnTo>
                <a:lnTo>
                  <a:pt x="14097" y="87122"/>
                </a:lnTo>
                <a:lnTo>
                  <a:pt x="8382" y="75819"/>
                </a:lnTo>
                <a:lnTo>
                  <a:pt x="53594" y="3810"/>
                </a:lnTo>
                <a:lnTo>
                  <a:pt x="0" y="87122"/>
                </a:lnTo>
                <a:lnTo>
                  <a:pt x="98933" y="92837"/>
                </a:lnTo>
                <a:lnTo>
                  <a:pt x="102362" y="93091"/>
                </a:lnTo>
                <a:lnTo>
                  <a:pt x="105410" y="90424"/>
                </a:lnTo>
                <a:lnTo>
                  <a:pt x="105663" y="86868"/>
                </a:lnTo>
                <a:close/>
              </a:path>
              <a:path w="66166" h="354457">
                <a:moveTo>
                  <a:pt x="59436" y="0"/>
                </a:moveTo>
                <a:lnTo>
                  <a:pt x="55499" y="889"/>
                </a:lnTo>
                <a:lnTo>
                  <a:pt x="53594" y="3810"/>
                </a:lnTo>
                <a:lnTo>
                  <a:pt x="8382" y="75819"/>
                </a:lnTo>
                <a:lnTo>
                  <a:pt x="14097" y="87122"/>
                </a:lnTo>
                <a:lnTo>
                  <a:pt x="11557" y="75057"/>
                </a:lnTo>
                <a:lnTo>
                  <a:pt x="29102" y="65277"/>
                </a:lnTo>
                <a:lnTo>
                  <a:pt x="64262" y="10668"/>
                </a:lnTo>
                <a:lnTo>
                  <a:pt x="66166" y="7747"/>
                </a:lnTo>
                <a:lnTo>
                  <a:pt x="65404" y="3810"/>
                </a:lnTo>
                <a:lnTo>
                  <a:pt x="62357" y="1905"/>
                </a:lnTo>
                <a:lnTo>
                  <a:pt x="59436" y="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8" name="object 38"/>
          <p:cNvSpPr/>
          <p:nvPr/>
        </p:nvSpPr>
        <p:spPr>
          <a:xfrm>
            <a:off x="4279392" y="4546092"/>
            <a:ext cx="3252216" cy="774191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/>
          <p:nvPr/>
        </p:nvSpPr>
        <p:spPr>
          <a:xfrm>
            <a:off x="4238244" y="4521708"/>
            <a:ext cx="3136392" cy="877824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0" name="object 40"/>
          <p:cNvSpPr/>
          <p:nvPr/>
        </p:nvSpPr>
        <p:spPr>
          <a:xfrm>
            <a:off x="4343400" y="4571974"/>
            <a:ext cx="3124200" cy="646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4343400" y="4571974"/>
            <a:ext cx="3124200" cy="646328"/>
          </a:xfrm>
          <a:custGeom>
            <a:avLst/>
            <a:gdLst/>
            <a:ahLst/>
            <a:cxnLst/>
            <a:rect l="l" t="t" r="r" b="b"/>
            <a:pathLst>
              <a:path w="3124200" h="646328">
                <a:moveTo>
                  <a:pt x="0" y="646328"/>
                </a:moveTo>
                <a:lnTo>
                  <a:pt x="3124200" y="646328"/>
                </a:lnTo>
                <a:lnTo>
                  <a:pt x="31242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58944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5410200" y="3886200"/>
            <a:ext cx="500507" cy="689482"/>
          </a:xfrm>
          <a:custGeom>
            <a:avLst/>
            <a:gdLst/>
            <a:ahLst/>
            <a:cxnLst/>
            <a:rect l="l" t="t" r="r" b="b"/>
            <a:pathLst>
              <a:path w="500507" h="689482">
                <a:moveTo>
                  <a:pt x="12446" y="6476"/>
                </a:moveTo>
                <a:lnTo>
                  <a:pt x="90550" y="40131"/>
                </a:lnTo>
                <a:lnTo>
                  <a:pt x="0" y="0"/>
                </a:lnTo>
                <a:lnTo>
                  <a:pt x="9651" y="98551"/>
                </a:lnTo>
                <a:lnTo>
                  <a:pt x="2159" y="13843"/>
                </a:lnTo>
                <a:lnTo>
                  <a:pt x="4825" y="16001"/>
                </a:lnTo>
                <a:lnTo>
                  <a:pt x="12446" y="6476"/>
                </a:lnTo>
                <a:close/>
              </a:path>
              <a:path w="500507" h="689482">
                <a:moveTo>
                  <a:pt x="22225" y="97408"/>
                </a:moveTo>
                <a:lnTo>
                  <a:pt x="15988" y="32992"/>
                </a:lnTo>
                <a:lnTo>
                  <a:pt x="490092" y="689482"/>
                </a:lnTo>
                <a:lnTo>
                  <a:pt x="500507" y="682117"/>
                </a:lnTo>
                <a:lnTo>
                  <a:pt x="26139" y="25433"/>
                </a:lnTo>
                <a:lnTo>
                  <a:pt x="14769" y="20401"/>
                </a:lnTo>
                <a:lnTo>
                  <a:pt x="13715" y="9525"/>
                </a:lnTo>
                <a:lnTo>
                  <a:pt x="26139" y="25433"/>
                </a:lnTo>
                <a:lnTo>
                  <a:pt x="85471" y="51688"/>
                </a:lnTo>
                <a:lnTo>
                  <a:pt x="88646" y="53212"/>
                </a:lnTo>
                <a:lnTo>
                  <a:pt x="92455" y="51688"/>
                </a:lnTo>
                <a:lnTo>
                  <a:pt x="93852" y="48513"/>
                </a:lnTo>
                <a:lnTo>
                  <a:pt x="95250" y="45338"/>
                </a:lnTo>
                <a:lnTo>
                  <a:pt x="93725" y="41529"/>
                </a:lnTo>
                <a:lnTo>
                  <a:pt x="90550" y="40131"/>
                </a:lnTo>
                <a:lnTo>
                  <a:pt x="12446" y="6476"/>
                </a:lnTo>
                <a:lnTo>
                  <a:pt x="4825" y="16001"/>
                </a:lnTo>
                <a:lnTo>
                  <a:pt x="2159" y="13843"/>
                </a:lnTo>
                <a:lnTo>
                  <a:pt x="9651" y="98551"/>
                </a:lnTo>
                <a:lnTo>
                  <a:pt x="9905" y="102107"/>
                </a:lnTo>
                <a:lnTo>
                  <a:pt x="13080" y="104648"/>
                </a:lnTo>
                <a:lnTo>
                  <a:pt x="16510" y="104267"/>
                </a:lnTo>
                <a:lnTo>
                  <a:pt x="20065" y="104012"/>
                </a:lnTo>
                <a:lnTo>
                  <a:pt x="22605" y="100837"/>
                </a:lnTo>
                <a:lnTo>
                  <a:pt x="22225" y="97408"/>
                </a:lnTo>
                <a:close/>
              </a:path>
              <a:path w="500507" h="689482">
                <a:moveTo>
                  <a:pt x="26139" y="25433"/>
                </a:moveTo>
                <a:lnTo>
                  <a:pt x="13715" y="9525"/>
                </a:lnTo>
                <a:lnTo>
                  <a:pt x="14769" y="20401"/>
                </a:lnTo>
                <a:lnTo>
                  <a:pt x="26139" y="2543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4500" y="191069"/>
            <a:ext cx="186769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ú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pháp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15819" y="191069"/>
            <a:ext cx="87778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1447879"/>
            <a:ext cx="821166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4">
                <a:latin typeface="Constantia"/>
                <a:cs typeface="Constantia"/>
              </a:rPr>
              <a:t>VD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2974975" y="2366269"/>
            <a:ext cx="219164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0" b="1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ts val="2400"/>
              </a:lnSpc>
              <a:spcBef>
                <a:spcPts val="13"/>
              </a:spcBef>
            </a:pPr>
            <a:r>
              <a:rPr dirty="0" smtClean="0" baseline="1365" sz="3000" spc="0" b="1">
                <a:latin typeface="Constantia"/>
                <a:cs typeface="Constantia"/>
              </a:rPr>
              <a:t>{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270630" y="2975869"/>
            <a:ext cx="2856003" cy="88983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748" marR="38221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-34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2730" sz="3000" spc="0" b="1">
                <a:solidFill>
                  <a:srgbClr val="006FC0"/>
                </a:solidFill>
                <a:latin typeface="Constantia"/>
                <a:cs typeface="Constantia"/>
              </a:rPr>
              <a:t>ext</a:t>
            </a:r>
            <a:r>
              <a:rPr dirty="0" smtClean="0" baseline="2730" sz="3000" spc="-4" b="1">
                <a:solidFill>
                  <a:srgbClr val="006FC0"/>
                </a:solidFill>
                <a:latin typeface="Constantia"/>
                <a:cs typeface="Constantia"/>
              </a:rPr>
              <a:t>-</a:t>
            </a:r>
            <a:r>
              <a:rPr dirty="0" smtClean="0" baseline="2730" sz="3000" spc="-4" b="1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dirty="0" smtClean="0" baseline="2730" sz="3000" spc="0" b="1">
                <a:solidFill>
                  <a:srgbClr val="006FC0"/>
                </a:solidFill>
                <a:latin typeface="Constantia"/>
                <a:cs typeface="Constantia"/>
              </a:rPr>
              <a:t>lign</a:t>
            </a:r>
            <a:r>
              <a:rPr dirty="0" smtClean="0" baseline="2730" sz="3000" spc="0" b="1">
                <a:latin typeface="Constantia"/>
                <a:cs typeface="Constantia"/>
              </a:rPr>
              <a:t>:</a:t>
            </a:r>
            <a:r>
              <a:rPr dirty="0" smtClean="0" baseline="2730" sz="3000" spc="-54" b="1">
                <a:latin typeface="Constantia"/>
                <a:cs typeface="Constantia"/>
              </a:rPr>
              <a:t> </a:t>
            </a:r>
            <a:r>
              <a:rPr dirty="0" smtClean="0" baseline="2730" sz="3000" spc="-34" b="1">
                <a:solidFill>
                  <a:srgbClr val="00AF50"/>
                </a:solidFill>
                <a:latin typeface="Constantia"/>
                <a:cs typeface="Constantia"/>
              </a:rPr>
              <a:t>c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en</a:t>
            </a:r>
            <a:r>
              <a:rPr dirty="0" smtClean="0" baseline="2730" sz="3000" spc="-29" b="1">
                <a:solidFill>
                  <a:srgbClr val="00AF50"/>
                </a:solidFill>
                <a:latin typeface="Constantia"/>
                <a:cs typeface="Constantia"/>
              </a:rPr>
              <a:t>t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e</a:t>
            </a:r>
            <a:r>
              <a:rPr dirty="0" smtClean="0" baseline="2730" sz="3000" spc="-4" b="1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2730" sz="3000" spc="0" b="1">
                <a:latin typeface="Constantia"/>
                <a:cs typeface="Constantia"/>
              </a:rPr>
              <a:t>;</a:t>
            </a:r>
            <a:endParaRPr sz="2000">
              <a:latin typeface="Constantia"/>
              <a:cs typeface="Constantia"/>
            </a:endParaRPr>
          </a:p>
          <a:p>
            <a:pPr marL="12700" marR="38221">
              <a:lnSpc>
                <a:spcPts val="2400"/>
              </a:lnSpc>
              <a:spcBef>
                <a:spcPts val="13"/>
              </a:spcBef>
            </a:pPr>
            <a:r>
              <a:rPr dirty="0" smtClean="0" baseline="1365" sz="3000" spc="-34" b="1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olo</a:t>
            </a:r>
            <a:r>
              <a:rPr dirty="0" smtClean="0" baseline="1365" sz="3000" spc="-4" b="1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dirty="0" smtClean="0" baseline="1365" sz="3000" spc="4" b="1">
                <a:latin typeface="Constantia"/>
                <a:cs typeface="Constantia"/>
              </a:rPr>
              <a:t>: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blac</a:t>
            </a:r>
            <a:r>
              <a:rPr dirty="0" smtClean="0" baseline="1365" sz="3000" spc="4" b="1">
                <a:solidFill>
                  <a:srgbClr val="00AF50"/>
                </a:solidFill>
                <a:latin typeface="Constantia"/>
                <a:cs typeface="Constantia"/>
              </a:rPr>
              <a:t>k</a:t>
            </a:r>
            <a:r>
              <a:rPr dirty="0" smtClean="0" baseline="1365" sz="3000" spc="0" b="1">
                <a:latin typeface="Constantia"/>
                <a:cs typeface="Constantia"/>
              </a:rPr>
              <a:t>;</a:t>
            </a:r>
            <a:endParaRPr sz="2000">
              <a:latin typeface="Constantia"/>
              <a:cs typeface="Constantia"/>
            </a:endParaRPr>
          </a:p>
          <a:p>
            <a:pPr marL="17272">
              <a:lnSpc>
                <a:spcPts val="2400"/>
              </a:lnSpc>
            </a:pPr>
            <a:r>
              <a:rPr dirty="0" smtClean="0" baseline="1365" sz="3000" spc="-14" b="1">
                <a:solidFill>
                  <a:srgbClr val="006FC0"/>
                </a:solidFill>
                <a:latin typeface="Constantia"/>
                <a:cs typeface="Constantia"/>
              </a:rPr>
              <a:t>f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ont</a:t>
            </a:r>
            <a:r>
              <a:rPr dirty="0" smtClean="0" baseline="1365" sz="3000" spc="-4" b="1">
                <a:solidFill>
                  <a:srgbClr val="006FC0"/>
                </a:solidFill>
                <a:latin typeface="Constantia"/>
                <a:cs typeface="Constantia"/>
              </a:rPr>
              <a:t>-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f</a:t>
            </a:r>
            <a:r>
              <a:rPr dirty="0" smtClean="0" baseline="1365" sz="3000" spc="-9" b="1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m</a:t>
            </a:r>
            <a:r>
              <a:rPr dirty="0" smtClean="0" baseline="1365" sz="3000" spc="-9" b="1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dirty="0" smtClean="0" baseline="1365" sz="3000" spc="-25" b="1">
                <a:solidFill>
                  <a:srgbClr val="006FC0"/>
                </a:solidFill>
                <a:latin typeface="Constantia"/>
                <a:cs typeface="Constantia"/>
              </a:rPr>
              <a:t>l</a:t>
            </a:r>
            <a:r>
              <a:rPr dirty="0" smtClean="0" baseline="1365" sz="3000" spc="4" b="1">
                <a:solidFill>
                  <a:srgbClr val="006FC0"/>
                </a:solidFill>
                <a:latin typeface="Constantia"/>
                <a:cs typeface="Constantia"/>
              </a:rPr>
              <a:t>y</a:t>
            </a:r>
            <a:r>
              <a:rPr dirty="0" smtClean="0" baseline="1365" sz="3000" spc="0" b="1">
                <a:latin typeface="Constantia"/>
                <a:cs typeface="Constantia"/>
              </a:rPr>
              <a:t>:</a:t>
            </a:r>
            <a:r>
              <a:rPr dirty="0" smtClean="0" baseline="1365" sz="3000" spc="0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"s</a:t>
            </a:r>
            <a:r>
              <a:rPr dirty="0" smtClean="0" baseline="1365" sz="3000" spc="-9" b="1">
                <a:solidFill>
                  <a:srgbClr val="00AF50"/>
                </a:solidFill>
                <a:latin typeface="Constantia"/>
                <a:cs typeface="Constantia"/>
              </a:rPr>
              <a:t>a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ns</a:t>
            </a:r>
            <a:r>
              <a:rPr dirty="0" smtClean="0" baseline="1365" sz="3000" spc="-84" b="1">
                <a:solidFill>
                  <a:srgbClr val="00AF50"/>
                </a:solidFill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se</a:t>
            </a:r>
            <a:r>
              <a:rPr dirty="0" smtClean="0" baseline="1365" sz="3000" spc="-9" b="1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1365" sz="3000" spc="-4" b="1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f"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974975" y="3890523"/>
            <a:ext cx="155537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0" b="1">
                <a:latin typeface="Constantia"/>
                <a:cs typeface="Constantia"/>
              </a:rPr>
              <a:t>}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722868" y="6504716"/>
            <a:ext cx="23731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14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343400" y="4571974"/>
            <a:ext cx="3124200" cy="646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01725"/>
              </a:lnSpc>
              <a:spcBef>
                <a:spcPts val="345"/>
              </a:spcBef>
            </a:pPr>
            <a:r>
              <a:rPr dirty="0" smtClean="0" sz="1800" spc="-4">
                <a:latin typeface="Times New Roman"/>
                <a:cs typeface="Times New Roman"/>
              </a:rPr>
              <a:t>Đ</a:t>
            </a:r>
            <a:r>
              <a:rPr dirty="0" smtClean="0" sz="1800" spc="4">
                <a:latin typeface="Times New Roman"/>
                <a:cs typeface="Times New Roman"/>
              </a:rPr>
              <a:t>ặ</a:t>
            </a:r>
            <a:r>
              <a:rPr dirty="0" smtClean="0" sz="1800" spc="0">
                <a:latin typeface="Constantia"/>
                <a:cs typeface="Constantia"/>
              </a:rPr>
              <a:t>t</a:t>
            </a:r>
            <a:r>
              <a:rPr dirty="0" smtClean="0" sz="1800" spc="-6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t</a:t>
            </a:r>
            <a:r>
              <a:rPr dirty="0" smtClean="0" sz="1800" spc="-14">
                <a:latin typeface="Constantia"/>
                <a:cs typeface="Constantia"/>
              </a:rPr>
              <a:t>r</a:t>
            </a:r>
            <a:r>
              <a:rPr dirty="0" smtClean="0" sz="1800" spc="0">
                <a:latin typeface="Constantia"/>
                <a:cs typeface="Constantia"/>
              </a:rPr>
              <a:t>o</a:t>
            </a:r>
            <a:r>
              <a:rPr dirty="0" smtClean="0" sz="1800" spc="-4">
                <a:latin typeface="Constantia"/>
                <a:cs typeface="Constantia"/>
              </a:rPr>
              <a:t>n</a:t>
            </a:r>
            <a:r>
              <a:rPr dirty="0" smtClean="0" sz="1800" spc="0">
                <a:latin typeface="Constantia"/>
                <a:cs typeface="Constantia"/>
              </a:rPr>
              <a:t>g</a:t>
            </a:r>
            <a:r>
              <a:rPr dirty="0" smtClean="0" sz="1800" spc="0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n</a:t>
            </a:r>
            <a:r>
              <a:rPr dirty="0" smtClean="0" sz="1800" spc="-50">
                <a:latin typeface="Constantia"/>
                <a:cs typeface="Constantia"/>
              </a:rPr>
              <a:t>g</a:t>
            </a:r>
            <a:r>
              <a:rPr dirty="0" smtClean="0" sz="1800" spc="0">
                <a:latin typeface="Constantia"/>
                <a:cs typeface="Constantia"/>
              </a:rPr>
              <a:t>oặc</a:t>
            </a:r>
            <a:r>
              <a:rPr dirty="0" smtClean="0" sz="1800" spc="-34">
                <a:latin typeface="Constantia"/>
                <a:cs typeface="Constantia"/>
              </a:rPr>
              <a:t> </a:t>
            </a:r>
            <a:r>
              <a:rPr dirty="0" smtClean="0" sz="1800" spc="-39">
                <a:latin typeface="Constantia"/>
                <a:cs typeface="Constantia"/>
              </a:rPr>
              <a:t>k</a:t>
            </a:r>
            <a:r>
              <a:rPr dirty="0" smtClean="0" sz="1800" spc="0">
                <a:latin typeface="Constantia"/>
                <a:cs typeface="Constantia"/>
              </a:rPr>
              <a:t>ép</a:t>
            </a:r>
            <a:r>
              <a:rPr dirty="0" smtClean="0" sz="1800" spc="-4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khi</a:t>
            </a:r>
            <a:r>
              <a:rPr dirty="0" smtClean="0" sz="1800" spc="-4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g</a:t>
            </a:r>
            <a:r>
              <a:rPr dirty="0" smtClean="0" sz="1800" spc="-4">
                <a:latin typeface="Constantia"/>
                <a:cs typeface="Constantia"/>
              </a:rPr>
              <a:t>i</a:t>
            </a:r>
            <a:r>
              <a:rPr dirty="0" smtClean="0" sz="1800" spc="0">
                <a:latin typeface="Constantia"/>
                <a:cs typeface="Constantia"/>
              </a:rPr>
              <a:t>á</a:t>
            </a:r>
            <a:endParaRPr sz="1800">
              <a:latin typeface="Constantia"/>
              <a:cs typeface="Constantia"/>
            </a:endParaRPr>
          </a:p>
          <a:p>
            <a:pPr marL="92328">
              <a:lnSpc>
                <a:spcPts val="2150"/>
              </a:lnSpc>
              <a:spcBef>
                <a:spcPts val="107"/>
              </a:spcBef>
            </a:pPr>
            <a:r>
              <a:rPr dirty="0" smtClean="0" baseline="1517" sz="2700" spc="0">
                <a:latin typeface="Constantia"/>
                <a:cs typeface="Constantia"/>
              </a:rPr>
              <a:t>t</a:t>
            </a:r>
            <a:r>
              <a:rPr dirty="0" smtClean="0" baseline="1517" sz="2700" spc="4">
                <a:latin typeface="Constantia"/>
                <a:cs typeface="Constantia"/>
              </a:rPr>
              <a:t>r</a:t>
            </a:r>
            <a:r>
              <a:rPr dirty="0" smtClean="0" baseline="1517" sz="2700" spc="0">
                <a:latin typeface="Constantia"/>
                <a:cs typeface="Constantia"/>
              </a:rPr>
              <a:t>ị</a:t>
            </a:r>
            <a:r>
              <a:rPr dirty="0" smtClean="0" baseline="1517" sz="2700" spc="0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là</a:t>
            </a:r>
            <a:r>
              <a:rPr dirty="0" smtClean="0" baseline="1517" sz="2700" spc="-100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ch</a:t>
            </a:r>
            <a:r>
              <a:rPr dirty="0" smtClean="0" baseline="1517" sz="2700" spc="-9">
                <a:latin typeface="Constantia"/>
                <a:cs typeface="Constantia"/>
              </a:rPr>
              <a:t>u</a:t>
            </a:r>
            <a:r>
              <a:rPr dirty="0" smtClean="0" baseline="1517" sz="2700" spc="0">
                <a:latin typeface="Constantia"/>
                <a:cs typeface="Constantia"/>
              </a:rPr>
              <a:t>ỗi</a:t>
            </a:r>
            <a:r>
              <a:rPr dirty="0" smtClean="0" baseline="1517" sz="2700" spc="-39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các</a:t>
            </a:r>
            <a:r>
              <a:rPr dirty="0" smtClean="0" baseline="1517" sz="2700" spc="-84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từ</a:t>
            </a:r>
            <a:r>
              <a:rPr dirty="0" smtClean="0" baseline="1517" sz="2700" spc="0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l</a:t>
            </a:r>
            <a:r>
              <a:rPr dirty="0" smtClean="0" baseline="1517" sz="2700" spc="-9">
                <a:latin typeface="Constantia"/>
                <a:cs typeface="Constantia"/>
              </a:rPr>
              <a:t>i</a:t>
            </a:r>
            <a:r>
              <a:rPr dirty="0" smtClean="0" baseline="1517" sz="2700" spc="0">
                <a:latin typeface="Constantia"/>
                <a:cs typeface="Constantia"/>
              </a:rPr>
              <a:t>ên</a:t>
            </a:r>
            <a:r>
              <a:rPr dirty="0" smtClean="0" baseline="1517" sz="2700" spc="-34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t</a:t>
            </a:r>
            <a:r>
              <a:rPr dirty="0" smtClean="0" baseline="1517" sz="2700" spc="-4">
                <a:latin typeface="Constantia"/>
                <a:cs typeface="Constantia"/>
              </a:rPr>
              <a:t>i</a:t>
            </a:r>
            <a:r>
              <a:rPr dirty="0" smtClean="0" baseline="1517" sz="2700" spc="0">
                <a:latin typeface="Constantia"/>
                <a:cs typeface="Constantia"/>
              </a:rPr>
              <a:t>ếp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81800" y="3200387"/>
            <a:ext cx="1175384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09">
              <a:lnSpc>
                <a:spcPct val="101725"/>
              </a:lnSpc>
              <a:spcBef>
                <a:spcPts val="330"/>
              </a:spcBef>
            </a:pPr>
            <a:r>
              <a:rPr dirty="0" smtClean="0" sz="1800" spc="0">
                <a:latin typeface="Constantia"/>
                <a:cs typeface="Constantia"/>
              </a:rPr>
              <a:t>Các</a:t>
            </a:r>
            <a:r>
              <a:rPr dirty="0" smtClean="0" sz="1800" spc="-8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g</a:t>
            </a:r>
            <a:r>
              <a:rPr dirty="0" smtClean="0" sz="1800" spc="-4">
                <a:latin typeface="Constantia"/>
                <a:cs typeface="Constantia"/>
              </a:rPr>
              <a:t>i</a:t>
            </a:r>
            <a:r>
              <a:rPr dirty="0" smtClean="0" sz="1800" spc="0">
                <a:latin typeface="Constantia"/>
                <a:cs typeface="Constantia"/>
              </a:rPr>
              <a:t>á</a:t>
            </a:r>
            <a:r>
              <a:rPr dirty="0" smtClean="0" sz="1800" spc="-5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t</a:t>
            </a:r>
            <a:r>
              <a:rPr dirty="0" smtClean="0" sz="1800" spc="4">
                <a:latin typeface="Constantia"/>
                <a:cs typeface="Constantia"/>
              </a:rPr>
              <a:t>r</a:t>
            </a:r>
            <a:r>
              <a:rPr dirty="0" smtClean="0" sz="1800" spc="0">
                <a:latin typeface="Constantia"/>
                <a:cs typeface="Constantia"/>
              </a:rPr>
              <a:t>ị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927277" y="3200387"/>
            <a:ext cx="1633981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68">
              <a:lnSpc>
                <a:spcPct val="101725"/>
              </a:lnSpc>
              <a:spcBef>
                <a:spcPts val="330"/>
              </a:spcBef>
            </a:pPr>
            <a:r>
              <a:rPr dirty="0" smtClean="0" sz="1800" spc="0">
                <a:latin typeface="Constantia"/>
                <a:cs typeface="Constantia"/>
              </a:rPr>
              <a:t>Các</a:t>
            </a:r>
            <a:r>
              <a:rPr dirty="0" smtClean="0" sz="1800" spc="-6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thu</a:t>
            </a:r>
            <a:r>
              <a:rPr dirty="0" smtClean="0" sz="1800" spc="-4">
                <a:latin typeface="Constantia"/>
                <a:cs typeface="Constantia"/>
              </a:rPr>
              <a:t>ộ</a:t>
            </a:r>
            <a:r>
              <a:rPr dirty="0" smtClean="0" sz="1800" spc="0">
                <a:latin typeface="Constantia"/>
                <a:cs typeface="Constantia"/>
              </a:rPr>
              <a:t>c</a:t>
            </a:r>
            <a:r>
              <a:rPr dirty="0" smtClean="0" sz="1800" spc="-6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tí</a:t>
            </a:r>
            <a:r>
              <a:rPr dirty="0" smtClean="0" sz="1800" spc="-9">
                <a:latin typeface="Constantia"/>
                <a:cs typeface="Constantia"/>
              </a:rPr>
              <a:t>n</a:t>
            </a:r>
            <a:r>
              <a:rPr dirty="0" smtClean="0" sz="1800" spc="0">
                <a:latin typeface="Constantia"/>
                <a:cs typeface="Constantia"/>
              </a:rPr>
              <a:t>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93635" y="2285987"/>
            <a:ext cx="984376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32">
              <a:lnSpc>
                <a:spcPct val="101725"/>
              </a:lnSpc>
              <a:spcBef>
                <a:spcPts val="330"/>
              </a:spcBef>
            </a:pPr>
            <a:r>
              <a:rPr dirty="0" smtClean="0" sz="1800" spc="-4">
                <a:latin typeface="Constantia"/>
                <a:cs typeface="Constantia"/>
              </a:rPr>
              <a:t>S</a:t>
            </a:r>
            <a:r>
              <a:rPr dirty="0" smtClean="0" sz="1800" spc="0">
                <a:latin typeface="Constantia"/>
                <a:cs typeface="Constantia"/>
              </a:rPr>
              <a:t>elec</a:t>
            </a:r>
            <a:r>
              <a:rPr dirty="0" smtClean="0" sz="1800" spc="-25">
                <a:latin typeface="Constantia"/>
                <a:cs typeface="Constantia"/>
              </a:rPr>
              <a:t>t</a:t>
            </a:r>
            <a:r>
              <a:rPr dirty="0" smtClean="0" sz="1800" spc="0">
                <a:latin typeface="Constantia"/>
                <a:cs typeface="Constantia"/>
              </a:rPr>
              <a:t>or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600200" y="2463038"/>
            <a:ext cx="2247900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3733800"/>
            <a:ext cx="7239000" cy="1428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756526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8: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bổ</a:t>
            </a:r>
            <a:r>
              <a:rPr dirty="0" smtClean="0" baseline="3034" sz="5400" spc="-1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sung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e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ader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32893"/>
            <a:ext cx="7950482" cy="133484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-17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ạo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</a:t>
            </a:r>
            <a:r>
              <a:rPr dirty="0" smtClean="0" baseline="2100" sz="3900" spc="-9">
                <a:latin typeface="Constantia"/>
                <a:cs typeface="Constantia"/>
              </a:rPr>
              <a:t>ộ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ảnh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ền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một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lo</a:t>
            </a:r>
            <a:r>
              <a:rPr dirty="0" smtClean="0" baseline="2100" sz="3900" spc="-69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ể</a:t>
            </a:r>
            <a:r>
              <a:rPr dirty="0" smtClean="0" baseline="2229" sz="3900" spc="-3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</a:t>
            </a:r>
            <a:r>
              <a:rPr dirty="0" smtClean="0" baseline="2100" sz="3900" spc="-44">
                <a:latin typeface="Constantia"/>
                <a:cs typeface="Constantia"/>
              </a:rPr>
              <a:t>a</a:t>
            </a:r>
            <a:r>
              <a:rPr dirty="0" smtClean="0" baseline="2100" sz="3900" spc="0">
                <a:latin typeface="Constantia"/>
                <a:cs typeface="Constantia"/>
              </a:rPr>
              <a:t>y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thế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header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cũ</a:t>
            </a:r>
            <a:endParaRPr sz="2600">
              <a:latin typeface="Constantia"/>
              <a:cs typeface="Constantia"/>
            </a:endParaRPr>
          </a:p>
          <a:p>
            <a:pPr marL="3594735" marR="52269">
              <a:lnSpc>
                <a:spcPct val="101725"/>
              </a:lnSpc>
              <a:spcBef>
                <a:spcPts val="671"/>
              </a:spcBef>
            </a:pPr>
            <a:r>
              <a:rPr dirty="0" smtClean="0" sz="1800" spc="-4">
                <a:latin typeface="Constantia"/>
                <a:cs typeface="Constantia"/>
              </a:rPr>
              <a:t>/</a:t>
            </a:r>
            <a:r>
              <a:rPr dirty="0" smtClean="0" sz="1800" spc="0">
                <a:latin typeface="Constantia"/>
                <a:cs typeface="Constantia"/>
              </a:rPr>
              <a:t>ima</a:t>
            </a:r>
            <a:r>
              <a:rPr dirty="0" smtClean="0" sz="1800" spc="-54">
                <a:latin typeface="Constantia"/>
                <a:cs typeface="Constantia"/>
              </a:rPr>
              <a:t>g</a:t>
            </a:r>
            <a:r>
              <a:rPr dirty="0" smtClean="0" sz="1800" spc="0">
                <a:latin typeface="Constantia"/>
                <a:cs typeface="Constantia"/>
              </a:rPr>
              <a:t>es/</a:t>
            </a:r>
            <a:r>
              <a:rPr dirty="0" smtClean="0" sz="1800" spc="-50">
                <a:latin typeface="Constantia"/>
                <a:cs typeface="Constantia"/>
              </a:rPr>
              <a:t>g</a:t>
            </a:r>
            <a:r>
              <a:rPr dirty="0" smtClean="0" sz="1800" spc="0">
                <a:latin typeface="Constantia"/>
                <a:cs typeface="Constantia"/>
              </a:rPr>
              <a:t>ene</a:t>
            </a:r>
            <a:r>
              <a:rPr dirty="0" smtClean="0" sz="1800" spc="-29">
                <a:latin typeface="Constantia"/>
                <a:cs typeface="Constantia"/>
              </a:rPr>
              <a:t>r</a:t>
            </a:r>
            <a:r>
              <a:rPr dirty="0" smtClean="0" sz="1800" spc="0">
                <a:latin typeface="Constantia"/>
                <a:cs typeface="Constantia"/>
              </a:rPr>
              <a:t>al</a:t>
            </a:r>
            <a:r>
              <a:rPr dirty="0" smtClean="0" sz="1800" spc="-4">
                <a:latin typeface="Constantia"/>
                <a:cs typeface="Constantia"/>
              </a:rPr>
              <a:t>/</a:t>
            </a:r>
            <a:r>
              <a:rPr dirty="0" smtClean="0" sz="1800" spc="0">
                <a:latin typeface="Constantia"/>
                <a:cs typeface="Constantia"/>
              </a:rPr>
              <a:t>lo</a:t>
            </a:r>
            <a:r>
              <a:rPr dirty="0" smtClean="0" sz="1800" spc="-50">
                <a:latin typeface="Constantia"/>
                <a:cs typeface="Constantia"/>
              </a:rPr>
              <a:t>g</a:t>
            </a:r>
            <a:r>
              <a:rPr dirty="0" smtClean="0" sz="1800" spc="0">
                <a:latin typeface="Constantia"/>
                <a:cs typeface="Constantia"/>
              </a:rPr>
              <a:t>o_en</a:t>
            </a:r>
            <a:r>
              <a:rPr dirty="0" smtClean="0" sz="1800" spc="-4">
                <a:latin typeface="Constantia"/>
                <a:cs typeface="Constantia"/>
              </a:rPr>
              <a:t>l</a:t>
            </a:r>
            <a:r>
              <a:rPr dirty="0" smtClean="0" sz="1800" spc="0">
                <a:latin typeface="Constantia"/>
                <a:cs typeface="Constantia"/>
              </a:rPr>
              <a:t>i</a:t>
            </a:r>
            <a:r>
              <a:rPr dirty="0" smtClean="0" sz="1800" spc="-19">
                <a:latin typeface="Constantia"/>
                <a:cs typeface="Constantia"/>
              </a:rPr>
              <a:t>g</a:t>
            </a:r>
            <a:r>
              <a:rPr dirty="0" smtClean="0" sz="1800" spc="0">
                <a:latin typeface="Constantia"/>
                <a:cs typeface="Constantia"/>
              </a:rPr>
              <a:t>h</a:t>
            </a:r>
            <a:r>
              <a:rPr dirty="0" smtClean="0" sz="1800" spc="-25">
                <a:latin typeface="Constantia"/>
                <a:cs typeface="Constantia"/>
              </a:rPr>
              <a:t>t</a:t>
            </a:r>
            <a:r>
              <a:rPr dirty="0" smtClean="0" sz="1800" spc="0">
                <a:latin typeface="Constantia"/>
                <a:cs typeface="Constantia"/>
              </a:rPr>
              <a:t>en</a:t>
            </a:r>
            <a:r>
              <a:rPr dirty="0" smtClean="0" sz="1800" spc="-4">
                <a:latin typeface="Constantia"/>
                <a:cs typeface="Constantia"/>
              </a:rPr>
              <a:t>.</a:t>
            </a:r>
            <a:r>
              <a:rPr dirty="0" smtClean="0" sz="1800" spc="0">
                <a:latin typeface="Constantia"/>
                <a:cs typeface="Constantia"/>
              </a:rPr>
              <a:t>g</a:t>
            </a:r>
            <a:r>
              <a:rPr dirty="0" smtClean="0" sz="1800" spc="-4">
                <a:latin typeface="Constantia"/>
                <a:cs typeface="Constantia"/>
              </a:rPr>
              <a:t>i</a:t>
            </a:r>
            <a:r>
              <a:rPr dirty="0" smtClean="0" sz="1800" spc="0">
                <a:latin typeface="Constantia"/>
                <a:cs typeface="Constantia"/>
              </a:rPr>
              <a:t>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66029" y="5409925"/>
            <a:ext cx="263338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ima</a:t>
            </a:r>
            <a:r>
              <a:rPr dirty="0" smtClean="0" baseline="3034" sz="2700" spc="-54">
                <a:latin typeface="Constantia"/>
                <a:cs typeface="Constantia"/>
              </a:rPr>
              <a:t>g</a:t>
            </a:r>
            <a:r>
              <a:rPr dirty="0" smtClean="0" baseline="3034" sz="2700" spc="0">
                <a:latin typeface="Constantia"/>
                <a:cs typeface="Constantia"/>
              </a:rPr>
              <a:t>es/heade</a:t>
            </a:r>
            <a:r>
              <a:rPr dirty="0" smtClean="0" baseline="3034" sz="2700" spc="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s/about</a:t>
            </a:r>
            <a:r>
              <a:rPr dirty="0" smtClean="0" baseline="3034" sz="2700" spc="-4">
                <a:latin typeface="Constantia"/>
                <a:cs typeface="Constantia"/>
              </a:rPr>
              <a:t>.</a:t>
            </a:r>
            <a:r>
              <a:rPr dirty="0" smtClean="0" baseline="3034" sz="2700" spc="0">
                <a:latin typeface="Constantia"/>
                <a:cs typeface="Constantia"/>
              </a:rPr>
              <a:t>jpg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05520" y="6504716"/>
            <a:ext cx="35499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140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905000" y="2133600"/>
            <a:ext cx="3638550" cy="6477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981200" y="4038600"/>
            <a:ext cx="5124450" cy="542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066800" y="5029200"/>
            <a:ext cx="7239000" cy="1428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191069"/>
            <a:ext cx="156535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012238" y="191069"/>
            <a:ext cx="437949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8: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bổ</a:t>
            </a:r>
            <a:r>
              <a:rPr dirty="0" smtClean="0" baseline="3034" sz="5400" spc="-1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sung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407022" y="191069"/>
            <a:ext cx="160273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e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ader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47879"/>
            <a:ext cx="1474149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Bổ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sung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08084" y="1450652"/>
            <a:ext cx="4228037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ảnh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ền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header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css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231340"/>
            <a:ext cx="6725130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-50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y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thế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ext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lo</a:t>
            </a:r>
            <a:r>
              <a:rPr dirty="0" smtClean="0" baseline="3150" sz="3900" spc="-69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bằng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hình</a:t>
            </a:r>
            <a:r>
              <a:rPr dirty="0" smtClean="0" baseline="3150" sz="3900" spc="-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</a:t>
            </a:r>
            <a:r>
              <a:rPr dirty="0" smtClean="0" baseline="3150" sz="3900" spc="-9">
                <a:latin typeface="Constantia"/>
                <a:cs typeface="Constantia"/>
              </a:rPr>
              <a:t>o</a:t>
            </a:r>
            <a:r>
              <a:rPr dirty="0" smtClean="0" baseline="3150" sz="3900" spc="-59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html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48192" y="6504716"/>
            <a:ext cx="31204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141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667000" y="1981200"/>
            <a:ext cx="1838325" cy="914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143000" y="3810000"/>
            <a:ext cx="6762750" cy="1476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996432" y="3350895"/>
            <a:ext cx="334263" cy="992504"/>
          </a:xfrm>
          <a:custGeom>
            <a:avLst/>
            <a:gdLst/>
            <a:ahLst/>
            <a:cxnLst/>
            <a:rect l="l" t="t" r="r" b="b"/>
            <a:pathLst>
              <a:path w="334263" h="992504">
                <a:moveTo>
                  <a:pt x="20954" y="978661"/>
                </a:moveTo>
                <a:lnTo>
                  <a:pt x="27905" y="956072"/>
                </a:lnTo>
                <a:lnTo>
                  <a:pt x="13207" y="893190"/>
                </a:lnTo>
                <a:lnTo>
                  <a:pt x="12318" y="889761"/>
                </a:lnTo>
                <a:lnTo>
                  <a:pt x="9016" y="887602"/>
                </a:lnTo>
                <a:lnTo>
                  <a:pt x="5587" y="888364"/>
                </a:lnTo>
                <a:lnTo>
                  <a:pt x="2158" y="889253"/>
                </a:lnTo>
                <a:lnTo>
                  <a:pt x="0" y="892555"/>
                </a:lnTo>
                <a:lnTo>
                  <a:pt x="762" y="895984"/>
                </a:lnTo>
                <a:lnTo>
                  <a:pt x="23367" y="992504"/>
                </a:lnTo>
                <a:lnTo>
                  <a:pt x="96265" y="925448"/>
                </a:lnTo>
                <a:lnTo>
                  <a:pt x="33146" y="982344"/>
                </a:lnTo>
                <a:lnTo>
                  <a:pt x="22732" y="975867"/>
                </a:lnTo>
                <a:lnTo>
                  <a:pt x="27905" y="956072"/>
                </a:lnTo>
                <a:lnTo>
                  <a:pt x="20954" y="978661"/>
                </a:lnTo>
                <a:close/>
              </a:path>
              <a:path w="334263" h="992504">
                <a:moveTo>
                  <a:pt x="40052" y="959904"/>
                </a:moveTo>
                <a:lnTo>
                  <a:pt x="334263" y="3809"/>
                </a:lnTo>
                <a:lnTo>
                  <a:pt x="322071" y="0"/>
                </a:lnTo>
                <a:lnTo>
                  <a:pt x="30795" y="968437"/>
                </a:lnTo>
                <a:lnTo>
                  <a:pt x="33273" y="979042"/>
                </a:lnTo>
                <a:lnTo>
                  <a:pt x="40052" y="959904"/>
                </a:lnTo>
                <a:close/>
              </a:path>
              <a:path w="334263" h="992504">
                <a:moveTo>
                  <a:pt x="96646" y="916431"/>
                </a:moveTo>
                <a:lnTo>
                  <a:pt x="94233" y="913891"/>
                </a:lnTo>
                <a:lnTo>
                  <a:pt x="90296" y="913637"/>
                </a:lnTo>
                <a:lnTo>
                  <a:pt x="87629" y="916050"/>
                </a:lnTo>
                <a:lnTo>
                  <a:pt x="40052" y="959904"/>
                </a:lnTo>
                <a:lnTo>
                  <a:pt x="33273" y="979042"/>
                </a:lnTo>
                <a:lnTo>
                  <a:pt x="30795" y="968437"/>
                </a:lnTo>
                <a:lnTo>
                  <a:pt x="322071" y="0"/>
                </a:lnTo>
                <a:lnTo>
                  <a:pt x="27905" y="956072"/>
                </a:lnTo>
                <a:lnTo>
                  <a:pt x="22732" y="975867"/>
                </a:lnTo>
                <a:lnTo>
                  <a:pt x="33146" y="982344"/>
                </a:lnTo>
                <a:lnTo>
                  <a:pt x="96265" y="925448"/>
                </a:lnTo>
                <a:lnTo>
                  <a:pt x="98805" y="923035"/>
                </a:lnTo>
                <a:lnTo>
                  <a:pt x="99059" y="918971"/>
                </a:lnTo>
                <a:lnTo>
                  <a:pt x="96646" y="916431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756526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8: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bổ</a:t>
            </a:r>
            <a:r>
              <a:rPr dirty="0" smtClean="0" baseline="3034" sz="5400" spc="-1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sung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e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ader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32893"/>
            <a:ext cx="2449417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</a:t>
            </a:r>
            <a:r>
              <a:rPr dirty="0" smtClean="0" baseline="2100" sz="3900" spc="-19">
                <a:latin typeface="Constantia"/>
                <a:cs typeface="Constantia"/>
              </a:rPr>
              <a:t>ử</a:t>
            </a:r>
            <a:r>
              <a:rPr dirty="0" smtClean="0" baseline="2100" sz="3900" spc="0">
                <a:latin typeface="Constantia"/>
                <a:cs typeface="Constantia"/>
              </a:rPr>
              <a:t>a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lại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vị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trí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để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79547" y="1432893"/>
            <a:ext cx="4939265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ảnh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</a:t>
            </a:r>
            <a:r>
              <a:rPr dirty="0" smtClean="0" baseline="2100" sz="3900" spc="-9">
                <a:latin typeface="Constantia"/>
                <a:cs typeface="Constantia"/>
              </a:rPr>
              <a:t>o</a:t>
            </a:r>
            <a:r>
              <a:rPr dirty="0" smtClean="0" baseline="2100" sz="3900" spc="-59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hiển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thị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đú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chỗ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cần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ặ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13629" y="3036390"/>
            <a:ext cx="1943061" cy="266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dirty="0" smtClean="0" baseline="3034" sz="2700" spc="19">
                <a:latin typeface="Constantia"/>
                <a:cs typeface="Constantia"/>
              </a:rPr>
              <a:t>L</a:t>
            </a:r>
            <a:r>
              <a:rPr dirty="0" smtClean="0" baseline="3034" sz="2700" spc="0">
                <a:latin typeface="Constantia"/>
                <a:cs typeface="Constantia"/>
              </a:rPr>
              <a:t>o</a:t>
            </a:r>
            <a:r>
              <a:rPr dirty="0" smtClean="0" baseline="3034" sz="2700" spc="-50">
                <a:latin typeface="Constantia"/>
                <a:cs typeface="Constantia"/>
              </a:rPr>
              <a:t>g</a:t>
            </a:r>
            <a:r>
              <a:rPr dirty="0" smtClean="0" baseline="3034" sz="2700" spc="0">
                <a:latin typeface="Constantia"/>
                <a:cs typeface="Constantia"/>
              </a:rPr>
              <a:t>o</a:t>
            </a:r>
            <a:r>
              <a:rPr dirty="0" smtClean="0" baseline="3034" sz="2700" spc="-29">
                <a:latin typeface="Constantia"/>
                <a:cs typeface="Constantia"/>
              </a:rPr>
              <a:t> </a:t>
            </a:r>
            <a:r>
              <a:rPr dirty="0" smtClean="0" baseline="3220" sz="2700" spc="0">
                <a:latin typeface="Times New Roman"/>
                <a:cs typeface="Times New Roman"/>
              </a:rPr>
              <a:t>đ</a:t>
            </a:r>
            <a:r>
              <a:rPr dirty="0" smtClean="0" baseline="3220" sz="2700" spc="9">
                <a:latin typeface="Times New Roman"/>
                <a:cs typeface="Times New Roman"/>
              </a:rPr>
              <a:t>ặ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-54">
                <a:latin typeface="Constantia"/>
                <a:cs typeface="Constantia"/>
              </a:rPr>
              <a:t> </a:t>
            </a:r>
            <a:r>
              <a:rPr dirty="0" smtClean="0" baseline="3220" sz="2700" spc="0">
                <a:latin typeface="Times New Roman"/>
                <a:cs typeface="Times New Roman"/>
              </a:rPr>
              <a:t>đú</a:t>
            </a:r>
            <a:r>
              <a:rPr dirty="0" smtClean="0" baseline="3034" sz="2700" spc="0">
                <a:latin typeface="Constantia"/>
                <a:cs typeface="Constantia"/>
              </a:rPr>
              <a:t>ng</a:t>
            </a:r>
            <a:r>
              <a:rPr dirty="0" smtClean="0" baseline="3034" sz="2700" spc="-4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vị</a:t>
            </a:r>
            <a:r>
              <a:rPr dirty="0" smtClean="0" baseline="3034" sz="2700" spc="-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í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25332" y="6504716"/>
            <a:ext cx="33628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142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object 4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1295400" y="4267200"/>
            <a:ext cx="676275" cy="1428750"/>
          </a:xfrm>
          <a:custGeom>
            <a:avLst/>
            <a:gdLst/>
            <a:ahLst/>
            <a:cxnLst/>
            <a:rect l="l" t="t" r="r" b="b"/>
            <a:pathLst>
              <a:path w="676275" h="1428750">
                <a:moveTo>
                  <a:pt x="0" y="1428750"/>
                </a:moveTo>
                <a:lnTo>
                  <a:pt x="676275" y="1428750"/>
                </a:lnTo>
                <a:lnTo>
                  <a:pt x="676275" y="0"/>
                </a:lnTo>
                <a:lnTo>
                  <a:pt x="0" y="0"/>
                </a:lnTo>
                <a:lnTo>
                  <a:pt x="0" y="1428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1295400" y="4267200"/>
            <a:ext cx="676275" cy="1428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1282700" y="4254500"/>
            <a:ext cx="701675" cy="1454150"/>
          </a:xfrm>
          <a:custGeom>
            <a:avLst/>
            <a:gdLst/>
            <a:ahLst/>
            <a:cxnLst/>
            <a:rect l="l" t="t" r="r" b="b"/>
            <a:pathLst>
              <a:path w="701675" h="1454150">
                <a:moveTo>
                  <a:pt x="0" y="1454150"/>
                </a:moveTo>
                <a:lnTo>
                  <a:pt x="701675" y="1454150"/>
                </a:lnTo>
                <a:lnTo>
                  <a:pt x="701675" y="0"/>
                </a:lnTo>
                <a:lnTo>
                  <a:pt x="0" y="0"/>
                </a:lnTo>
                <a:lnTo>
                  <a:pt x="0" y="1454150"/>
                </a:lnTo>
                <a:close/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2286000" y="4267200"/>
            <a:ext cx="800100" cy="1428750"/>
          </a:xfrm>
          <a:custGeom>
            <a:avLst/>
            <a:gdLst/>
            <a:ahLst/>
            <a:cxnLst/>
            <a:rect l="l" t="t" r="r" b="b"/>
            <a:pathLst>
              <a:path w="800100" h="1428750">
                <a:moveTo>
                  <a:pt x="0" y="1428750"/>
                </a:moveTo>
                <a:lnTo>
                  <a:pt x="800100" y="1428750"/>
                </a:lnTo>
                <a:lnTo>
                  <a:pt x="800100" y="0"/>
                </a:lnTo>
                <a:lnTo>
                  <a:pt x="0" y="0"/>
                </a:lnTo>
                <a:lnTo>
                  <a:pt x="0" y="1428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2286000" y="4267200"/>
            <a:ext cx="800100" cy="1428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2273300" y="4254500"/>
            <a:ext cx="825500" cy="1454150"/>
          </a:xfrm>
          <a:custGeom>
            <a:avLst/>
            <a:gdLst/>
            <a:ahLst/>
            <a:cxnLst/>
            <a:rect l="l" t="t" r="r" b="b"/>
            <a:pathLst>
              <a:path w="825500" h="1454150">
                <a:moveTo>
                  <a:pt x="0" y="1454150"/>
                </a:moveTo>
                <a:lnTo>
                  <a:pt x="825500" y="1454150"/>
                </a:lnTo>
                <a:lnTo>
                  <a:pt x="825500" y="0"/>
                </a:lnTo>
                <a:lnTo>
                  <a:pt x="0" y="0"/>
                </a:lnTo>
                <a:lnTo>
                  <a:pt x="0" y="1454150"/>
                </a:lnTo>
                <a:close/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352800" y="4267200"/>
            <a:ext cx="904875" cy="1428750"/>
          </a:xfrm>
          <a:custGeom>
            <a:avLst/>
            <a:gdLst/>
            <a:ahLst/>
            <a:cxnLst/>
            <a:rect l="l" t="t" r="r" b="b"/>
            <a:pathLst>
              <a:path w="904875" h="1428750">
                <a:moveTo>
                  <a:pt x="0" y="1428750"/>
                </a:moveTo>
                <a:lnTo>
                  <a:pt x="904875" y="1428750"/>
                </a:lnTo>
                <a:lnTo>
                  <a:pt x="904875" y="0"/>
                </a:lnTo>
                <a:lnTo>
                  <a:pt x="0" y="0"/>
                </a:lnTo>
                <a:lnTo>
                  <a:pt x="0" y="1428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3352800" y="4267200"/>
            <a:ext cx="904875" cy="1428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3340100" y="4254500"/>
            <a:ext cx="930275" cy="1454150"/>
          </a:xfrm>
          <a:custGeom>
            <a:avLst/>
            <a:gdLst/>
            <a:ahLst/>
            <a:cxnLst/>
            <a:rect l="l" t="t" r="r" b="b"/>
            <a:pathLst>
              <a:path w="930275" h="1454150">
                <a:moveTo>
                  <a:pt x="0" y="1454150"/>
                </a:moveTo>
                <a:lnTo>
                  <a:pt x="930275" y="1454150"/>
                </a:lnTo>
                <a:lnTo>
                  <a:pt x="930275" y="0"/>
                </a:lnTo>
                <a:lnTo>
                  <a:pt x="0" y="0"/>
                </a:lnTo>
                <a:lnTo>
                  <a:pt x="0" y="1454150"/>
                </a:lnTo>
                <a:close/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4419600" y="4267200"/>
            <a:ext cx="1009650" cy="1428750"/>
          </a:xfrm>
          <a:custGeom>
            <a:avLst/>
            <a:gdLst/>
            <a:ahLst/>
            <a:cxnLst/>
            <a:rect l="l" t="t" r="r" b="b"/>
            <a:pathLst>
              <a:path w="1009650" h="1428750">
                <a:moveTo>
                  <a:pt x="0" y="1428750"/>
                </a:moveTo>
                <a:lnTo>
                  <a:pt x="1009650" y="1428750"/>
                </a:lnTo>
                <a:lnTo>
                  <a:pt x="1009650" y="0"/>
                </a:lnTo>
                <a:lnTo>
                  <a:pt x="0" y="0"/>
                </a:lnTo>
                <a:lnTo>
                  <a:pt x="0" y="1428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4419600" y="4267200"/>
            <a:ext cx="1009650" cy="14287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406900" y="4254500"/>
            <a:ext cx="1035050" cy="1454150"/>
          </a:xfrm>
          <a:custGeom>
            <a:avLst/>
            <a:gdLst/>
            <a:ahLst/>
            <a:cxnLst/>
            <a:rect l="l" t="t" r="r" b="b"/>
            <a:pathLst>
              <a:path w="1035050" h="1454150">
                <a:moveTo>
                  <a:pt x="0" y="1454150"/>
                </a:moveTo>
                <a:lnTo>
                  <a:pt x="1035050" y="1454150"/>
                </a:lnTo>
                <a:lnTo>
                  <a:pt x="1035050" y="0"/>
                </a:lnTo>
                <a:lnTo>
                  <a:pt x="0" y="0"/>
                </a:lnTo>
                <a:lnTo>
                  <a:pt x="0" y="1454150"/>
                </a:lnTo>
                <a:close/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1903476" y="6056376"/>
            <a:ext cx="3029712" cy="52578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1876044" y="6045708"/>
            <a:ext cx="3154680" cy="6050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1981200" y="6096000"/>
            <a:ext cx="2873375" cy="369328"/>
          </a:xfrm>
          <a:custGeom>
            <a:avLst/>
            <a:gdLst/>
            <a:ahLst/>
            <a:cxnLst/>
            <a:rect l="l" t="t" r="r" b="b"/>
            <a:pathLst>
              <a:path w="2873375" h="369328">
                <a:moveTo>
                  <a:pt x="0" y="369328"/>
                </a:moveTo>
                <a:lnTo>
                  <a:pt x="2873375" y="369328"/>
                </a:lnTo>
                <a:lnTo>
                  <a:pt x="2873375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1981200" y="6096000"/>
            <a:ext cx="2873375" cy="369328"/>
          </a:xfrm>
          <a:custGeom>
            <a:avLst/>
            <a:gdLst/>
            <a:ahLst/>
            <a:cxnLst/>
            <a:rect l="l" t="t" r="r" b="b"/>
            <a:pathLst>
              <a:path w="2873375" h="369328">
                <a:moveTo>
                  <a:pt x="0" y="369328"/>
                </a:moveTo>
                <a:lnTo>
                  <a:pt x="2873375" y="369328"/>
                </a:lnTo>
                <a:lnTo>
                  <a:pt x="2873375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1066800" y="4737227"/>
            <a:ext cx="6324600" cy="0"/>
          </a:xfrm>
          <a:custGeom>
            <a:avLst/>
            <a:gdLst/>
            <a:ahLst/>
            <a:cxnLst/>
            <a:rect l="l" t="t" r="r" b="b"/>
            <a:pathLst>
              <a:path w="6324600" h="0">
                <a:moveTo>
                  <a:pt x="0" y="0"/>
                </a:moveTo>
                <a:lnTo>
                  <a:pt x="6324600" y="0"/>
                </a:lnTo>
              </a:path>
            </a:pathLst>
          </a:custGeom>
          <a:ln w="9525">
            <a:solidFill>
              <a:srgbClr val="055092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1054989" y="5219192"/>
            <a:ext cx="6400800" cy="0"/>
          </a:xfrm>
          <a:custGeom>
            <a:avLst/>
            <a:gdLst/>
            <a:ahLst/>
            <a:cxnLst/>
            <a:rect l="l" t="t" r="r" b="b"/>
            <a:pathLst>
              <a:path w="6400800" h="0">
                <a:moveTo>
                  <a:pt x="0" y="0"/>
                </a:moveTo>
                <a:lnTo>
                  <a:pt x="6400800" y="0"/>
                </a:lnTo>
              </a:path>
            </a:pathLst>
          </a:custGeom>
          <a:ln w="9525">
            <a:solidFill>
              <a:srgbClr val="055092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1090815" y="4267962"/>
            <a:ext cx="104368" cy="457200"/>
          </a:xfrm>
          <a:custGeom>
            <a:avLst/>
            <a:gdLst/>
            <a:ahLst/>
            <a:cxnLst/>
            <a:rect l="l" t="t" r="r" b="b"/>
            <a:pathLst>
              <a:path w="104368" h="457200">
                <a:moveTo>
                  <a:pt x="47434" y="15748"/>
                </a:moveTo>
                <a:lnTo>
                  <a:pt x="52911" y="25209"/>
                </a:lnTo>
                <a:lnTo>
                  <a:pt x="59202" y="36076"/>
                </a:lnTo>
                <a:lnTo>
                  <a:pt x="91617" y="92075"/>
                </a:lnTo>
                <a:lnTo>
                  <a:pt x="93383" y="95123"/>
                </a:lnTo>
                <a:lnTo>
                  <a:pt x="97269" y="96265"/>
                </a:lnTo>
                <a:lnTo>
                  <a:pt x="100304" y="94487"/>
                </a:lnTo>
                <a:lnTo>
                  <a:pt x="103339" y="92710"/>
                </a:lnTo>
                <a:lnTo>
                  <a:pt x="104368" y="88773"/>
                </a:lnTo>
                <a:lnTo>
                  <a:pt x="102615" y="85725"/>
                </a:lnTo>
                <a:lnTo>
                  <a:pt x="59283" y="12573"/>
                </a:lnTo>
                <a:lnTo>
                  <a:pt x="58407" y="15875"/>
                </a:lnTo>
                <a:lnTo>
                  <a:pt x="47434" y="15748"/>
                </a:lnTo>
                <a:close/>
              </a:path>
              <a:path w="104368" h="457200">
                <a:moveTo>
                  <a:pt x="45084" y="444626"/>
                </a:moveTo>
                <a:lnTo>
                  <a:pt x="12750" y="365125"/>
                </a:lnTo>
                <a:lnTo>
                  <a:pt x="10985" y="362076"/>
                </a:lnTo>
                <a:lnTo>
                  <a:pt x="7099" y="361061"/>
                </a:lnTo>
                <a:lnTo>
                  <a:pt x="4063" y="362838"/>
                </a:lnTo>
                <a:lnTo>
                  <a:pt x="1028" y="364617"/>
                </a:lnTo>
                <a:lnTo>
                  <a:pt x="0" y="368426"/>
                </a:lnTo>
                <a:lnTo>
                  <a:pt x="1752" y="371475"/>
                </a:lnTo>
                <a:lnTo>
                  <a:pt x="51384" y="457200"/>
                </a:lnTo>
                <a:lnTo>
                  <a:pt x="57784" y="444626"/>
                </a:lnTo>
                <a:lnTo>
                  <a:pt x="45084" y="444626"/>
                </a:lnTo>
                <a:close/>
              </a:path>
              <a:path w="104368" h="457200">
                <a:moveTo>
                  <a:pt x="51489" y="432046"/>
                </a:moveTo>
                <a:lnTo>
                  <a:pt x="46501" y="36094"/>
                </a:lnTo>
                <a:lnTo>
                  <a:pt x="45166" y="421123"/>
                </a:lnTo>
                <a:lnTo>
                  <a:pt x="45961" y="441451"/>
                </a:lnTo>
                <a:lnTo>
                  <a:pt x="56934" y="441451"/>
                </a:lnTo>
                <a:lnTo>
                  <a:pt x="51489" y="432046"/>
                </a:lnTo>
                <a:close/>
              </a:path>
              <a:path w="104368" h="457200">
                <a:moveTo>
                  <a:pt x="46583" y="12573"/>
                </a:moveTo>
                <a:lnTo>
                  <a:pt x="52984" y="0"/>
                </a:lnTo>
                <a:lnTo>
                  <a:pt x="2743" y="85470"/>
                </a:lnTo>
                <a:lnTo>
                  <a:pt x="965" y="88392"/>
                </a:lnTo>
                <a:lnTo>
                  <a:pt x="1981" y="92329"/>
                </a:lnTo>
                <a:lnTo>
                  <a:pt x="5003" y="94106"/>
                </a:lnTo>
                <a:lnTo>
                  <a:pt x="8026" y="95885"/>
                </a:lnTo>
                <a:lnTo>
                  <a:pt x="11912" y="94868"/>
                </a:lnTo>
                <a:lnTo>
                  <a:pt x="13690" y="91820"/>
                </a:lnTo>
                <a:lnTo>
                  <a:pt x="46501" y="36094"/>
                </a:lnTo>
                <a:lnTo>
                  <a:pt x="46583" y="12573"/>
                </a:lnTo>
                <a:close/>
              </a:path>
              <a:path w="104368" h="457200">
                <a:moveTo>
                  <a:pt x="102615" y="85725"/>
                </a:moveTo>
                <a:lnTo>
                  <a:pt x="52984" y="0"/>
                </a:lnTo>
                <a:lnTo>
                  <a:pt x="46583" y="12573"/>
                </a:lnTo>
                <a:lnTo>
                  <a:pt x="46501" y="36094"/>
                </a:lnTo>
                <a:lnTo>
                  <a:pt x="51489" y="432046"/>
                </a:lnTo>
                <a:lnTo>
                  <a:pt x="56934" y="441451"/>
                </a:lnTo>
                <a:lnTo>
                  <a:pt x="45961" y="441451"/>
                </a:lnTo>
                <a:lnTo>
                  <a:pt x="45166" y="421123"/>
                </a:lnTo>
                <a:lnTo>
                  <a:pt x="12750" y="365125"/>
                </a:lnTo>
                <a:lnTo>
                  <a:pt x="45084" y="444626"/>
                </a:lnTo>
                <a:lnTo>
                  <a:pt x="57784" y="444626"/>
                </a:lnTo>
                <a:lnTo>
                  <a:pt x="51384" y="457200"/>
                </a:lnTo>
                <a:lnTo>
                  <a:pt x="101625" y="371856"/>
                </a:lnTo>
                <a:lnTo>
                  <a:pt x="103403" y="368807"/>
                </a:lnTo>
                <a:lnTo>
                  <a:pt x="102387" y="364870"/>
                </a:lnTo>
                <a:lnTo>
                  <a:pt x="99364" y="363093"/>
                </a:lnTo>
                <a:lnTo>
                  <a:pt x="96342" y="361314"/>
                </a:lnTo>
                <a:lnTo>
                  <a:pt x="92456" y="362331"/>
                </a:lnTo>
                <a:lnTo>
                  <a:pt x="90678" y="365379"/>
                </a:lnTo>
                <a:lnTo>
                  <a:pt x="57866" y="421198"/>
                </a:lnTo>
                <a:lnTo>
                  <a:pt x="59202" y="36076"/>
                </a:lnTo>
                <a:lnTo>
                  <a:pt x="52911" y="25209"/>
                </a:lnTo>
                <a:lnTo>
                  <a:pt x="47434" y="15748"/>
                </a:lnTo>
                <a:lnTo>
                  <a:pt x="58407" y="15875"/>
                </a:lnTo>
                <a:lnTo>
                  <a:pt x="59283" y="12573"/>
                </a:lnTo>
                <a:lnTo>
                  <a:pt x="102615" y="85725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1066800" y="4241419"/>
            <a:ext cx="6324600" cy="0"/>
          </a:xfrm>
          <a:custGeom>
            <a:avLst/>
            <a:gdLst/>
            <a:ahLst/>
            <a:cxnLst/>
            <a:rect l="l" t="t" r="r" b="b"/>
            <a:pathLst>
              <a:path w="6324600" h="0">
                <a:moveTo>
                  <a:pt x="0" y="0"/>
                </a:moveTo>
                <a:lnTo>
                  <a:pt x="6324600" y="0"/>
                </a:lnTo>
              </a:path>
            </a:pathLst>
          </a:custGeom>
          <a:ln w="9525">
            <a:solidFill>
              <a:srgbClr val="055092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5955792" y="4267200"/>
            <a:ext cx="2718816" cy="49682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2" name="object 72"/>
          <p:cNvSpPr/>
          <p:nvPr/>
        </p:nvSpPr>
        <p:spPr>
          <a:xfrm>
            <a:off x="5914644" y="4242816"/>
            <a:ext cx="2734055" cy="6050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3" name="object 73"/>
          <p:cNvSpPr/>
          <p:nvPr/>
        </p:nvSpPr>
        <p:spPr>
          <a:xfrm>
            <a:off x="6019800" y="4292968"/>
            <a:ext cx="2590800" cy="36932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4" name="object 74"/>
          <p:cNvSpPr/>
          <p:nvPr/>
        </p:nvSpPr>
        <p:spPr>
          <a:xfrm>
            <a:off x="6019800" y="4292968"/>
            <a:ext cx="2590800" cy="369328"/>
          </a:xfrm>
          <a:custGeom>
            <a:avLst/>
            <a:gdLst/>
            <a:ahLst/>
            <a:cxnLst/>
            <a:rect l="l" t="t" r="r" b="b"/>
            <a:pathLst>
              <a:path w="2590800" h="369328">
                <a:moveTo>
                  <a:pt x="0" y="369328"/>
                </a:moveTo>
                <a:lnTo>
                  <a:pt x="2590800" y="369328"/>
                </a:lnTo>
                <a:lnTo>
                  <a:pt x="2590800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5" name="object 75"/>
          <p:cNvSpPr/>
          <p:nvPr/>
        </p:nvSpPr>
        <p:spPr>
          <a:xfrm>
            <a:off x="5955792" y="4773168"/>
            <a:ext cx="2718816" cy="49834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6" name="object 76"/>
          <p:cNvSpPr/>
          <p:nvPr/>
        </p:nvSpPr>
        <p:spPr>
          <a:xfrm>
            <a:off x="5914644" y="4753356"/>
            <a:ext cx="2074163" cy="598932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7" name="object 77"/>
          <p:cNvSpPr/>
          <p:nvPr/>
        </p:nvSpPr>
        <p:spPr>
          <a:xfrm>
            <a:off x="6019800" y="4799444"/>
            <a:ext cx="2590800" cy="369328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8" name="object 78"/>
          <p:cNvSpPr/>
          <p:nvPr/>
        </p:nvSpPr>
        <p:spPr>
          <a:xfrm>
            <a:off x="6019800" y="4799444"/>
            <a:ext cx="2590800" cy="369328"/>
          </a:xfrm>
          <a:custGeom>
            <a:avLst/>
            <a:gdLst/>
            <a:ahLst/>
            <a:cxnLst/>
            <a:rect l="l" t="t" r="r" b="b"/>
            <a:pathLst>
              <a:path w="2590800" h="369328">
                <a:moveTo>
                  <a:pt x="0" y="369328"/>
                </a:moveTo>
                <a:lnTo>
                  <a:pt x="2590800" y="369328"/>
                </a:lnTo>
                <a:lnTo>
                  <a:pt x="2590800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58944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9" name="object 79"/>
          <p:cNvSpPr/>
          <p:nvPr/>
        </p:nvSpPr>
        <p:spPr>
          <a:xfrm>
            <a:off x="5955792" y="5231892"/>
            <a:ext cx="2718816" cy="496823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0" name="object 80"/>
          <p:cNvSpPr/>
          <p:nvPr/>
        </p:nvSpPr>
        <p:spPr>
          <a:xfrm>
            <a:off x="5914644" y="5212080"/>
            <a:ext cx="2077211" cy="598932"/>
          </a:xfrm>
          <a:prstGeom prst="rect">
            <a:avLst/>
          </a:prstGeom>
          <a:blipFill>
            <a:blip r:embed="rId1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1" name="object 81"/>
          <p:cNvSpPr/>
          <p:nvPr/>
        </p:nvSpPr>
        <p:spPr>
          <a:xfrm>
            <a:off x="6019800" y="5257800"/>
            <a:ext cx="2590800" cy="369328"/>
          </a:xfrm>
          <a:prstGeom prst="rect">
            <a:avLst/>
          </a:prstGeom>
          <a:blipFill>
            <a:blip r:embed="rId2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2" name="object 82"/>
          <p:cNvSpPr/>
          <p:nvPr/>
        </p:nvSpPr>
        <p:spPr>
          <a:xfrm>
            <a:off x="6019800" y="5257800"/>
            <a:ext cx="2590800" cy="369328"/>
          </a:xfrm>
          <a:custGeom>
            <a:avLst/>
            <a:gdLst/>
            <a:ahLst/>
            <a:cxnLst/>
            <a:rect l="l" t="t" r="r" b="b"/>
            <a:pathLst>
              <a:path w="2590800" h="369328">
                <a:moveTo>
                  <a:pt x="0" y="369328"/>
                </a:moveTo>
                <a:lnTo>
                  <a:pt x="2590800" y="369328"/>
                </a:lnTo>
                <a:lnTo>
                  <a:pt x="2590800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798F3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 txBox="1"/>
          <p:nvPr/>
        </p:nvSpPr>
        <p:spPr>
          <a:xfrm>
            <a:off x="444500" y="191069"/>
            <a:ext cx="836764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9: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bổ</a:t>
            </a:r>
            <a:r>
              <a:rPr dirty="0" smtClean="0" baseline="3034" sz="5400" spc="-1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sung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gation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535940" y="1418689"/>
            <a:ext cx="8068148" cy="8955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469" sz="33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469" sz="3375" spc="-413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Phần</a:t>
            </a:r>
            <a:r>
              <a:rPr dirty="0" smtClean="0" baseline="2275" sz="3600" spc="-3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n</a:t>
            </a:r>
            <a:r>
              <a:rPr dirty="0" smtClean="0" baseline="2275" sz="3600" spc="-64">
                <a:latin typeface="Constantia"/>
                <a:cs typeface="Constantia"/>
              </a:rPr>
              <a:t>a</a:t>
            </a:r>
            <a:r>
              <a:rPr dirty="0" smtClean="0" baseline="2275" sz="3600" spc="0">
                <a:latin typeface="Constantia"/>
                <a:cs typeface="Constantia"/>
              </a:rPr>
              <a:t>v</a:t>
            </a:r>
            <a:r>
              <a:rPr dirty="0" smtClean="0" baseline="2275" sz="3600" spc="4">
                <a:latin typeface="Constantia"/>
                <a:cs typeface="Constantia"/>
              </a:rPr>
              <a:t>i</a:t>
            </a:r>
            <a:r>
              <a:rPr dirty="0" smtClean="0" baseline="2275" sz="3600" spc="0">
                <a:latin typeface="Constantia"/>
                <a:cs typeface="Constantia"/>
              </a:rPr>
              <a:t>ga</a:t>
            </a:r>
            <a:r>
              <a:rPr dirty="0" smtClean="0" baseline="2275" sz="3600" spc="4">
                <a:latin typeface="Constantia"/>
                <a:cs typeface="Constantia"/>
              </a:rPr>
              <a:t>t</a:t>
            </a:r>
            <a:r>
              <a:rPr dirty="0" smtClean="0" baseline="2275" sz="3600" spc="0">
                <a:latin typeface="Constantia"/>
                <a:cs typeface="Constantia"/>
              </a:rPr>
              <a:t>ion</a:t>
            </a:r>
            <a:r>
              <a:rPr dirty="0" smtClean="0" baseline="2275" sz="3600" spc="-10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dùng</a:t>
            </a:r>
            <a:r>
              <a:rPr dirty="0" smtClean="0" baseline="2275" sz="3600" spc="-5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ảnh</a:t>
            </a:r>
            <a:r>
              <a:rPr dirty="0" smtClean="0" baseline="2275" sz="3600" spc="-25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để</a:t>
            </a:r>
            <a:r>
              <a:rPr dirty="0" smtClean="0" baseline="2415" sz="3600" spc="-19">
                <a:latin typeface="Times New Roman"/>
                <a:cs typeface="Times New Roman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th</a:t>
            </a:r>
            <a:r>
              <a:rPr dirty="0" smtClean="0" baseline="2275" sz="3600" spc="-44">
                <a:latin typeface="Constantia"/>
                <a:cs typeface="Constantia"/>
              </a:rPr>
              <a:t>a</a:t>
            </a:r>
            <a:r>
              <a:rPr dirty="0" smtClean="0" baseline="2275" sz="3600" spc="0">
                <a:latin typeface="Constantia"/>
                <a:cs typeface="Constantia"/>
              </a:rPr>
              <a:t>y</a:t>
            </a:r>
            <a:r>
              <a:rPr dirty="0" smtClean="0" baseline="2275" sz="3600" spc="-10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thế</a:t>
            </a:r>
            <a:r>
              <a:rPr dirty="0" smtClean="0" baseline="2275" sz="3600" spc="-89">
                <a:latin typeface="Constantia"/>
                <a:cs typeface="Constantia"/>
              </a:rPr>
              <a:t> </a:t>
            </a:r>
            <a:r>
              <a:rPr dirty="0" smtClean="0" baseline="2275" sz="3600" spc="-29">
                <a:latin typeface="Constantia"/>
                <a:cs typeface="Constantia"/>
              </a:rPr>
              <a:t>t</a:t>
            </a:r>
            <a:r>
              <a:rPr dirty="0" smtClean="0" baseline="2275" sz="3600" spc="0">
                <a:latin typeface="Constantia"/>
                <a:cs typeface="Constantia"/>
              </a:rPr>
              <a:t>ext</a:t>
            </a:r>
            <a:r>
              <a:rPr dirty="0" smtClean="0" baseline="2275" sz="3600" spc="-75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</a:t>
            </a:r>
            <a:r>
              <a:rPr dirty="0" smtClean="0" baseline="2275" sz="3600" spc="-25">
                <a:latin typeface="Constantia"/>
                <a:cs typeface="Constantia"/>
              </a:rPr>
              <a:t>r</a:t>
            </a:r>
            <a:r>
              <a:rPr dirty="0" smtClean="0" baseline="2275" sz="3600" spc="0">
                <a:latin typeface="Constantia"/>
                <a:cs typeface="Constantia"/>
              </a:rPr>
              <a:t>o</a:t>
            </a:r>
            <a:r>
              <a:rPr dirty="0" smtClean="0" baseline="2275" sz="3600" spc="-4">
                <a:latin typeface="Constantia"/>
                <a:cs typeface="Constantia"/>
              </a:rPr>
              <a:t>n</a:t>
            </a:r>
            <a:r>
              <a:rPr dirty="0" smtClean="0" baseline="2275" sz="3600" spc="0">
                <a:latin typeface="Constantia"/>
                <a:cs typeface="Constantia"/>
              </a:rPr>
              <a:t>g</a:t>
            </a:r>
            <a:r>
              <a:rPr dirty="0" smtClean="0" baseline="2275" sz="3600" spc="14">
                <a:latin typeface="Constantia"/>
                <a:cs typeface="Constantia"/>
              </a:rPr>
              <a:t> </a:t>
            </a:r>
            <a:r>
              <a:rPr dirty="0" smtClean="0" baseline="2275" sz="3600" spc="-34">
                <a:latin typeface="Constantia"/>
                <a:cs typeface="Constantia"/>
              </a:rPr>
              <a:t>h</a:t>
            </a:r>
            <a:r>
              <a:rPr dirty="0" smtClean="0" baseline="2275" sz="3600" spc="0">
                <a:latin typeface="Constantia"/>
                <a:cs typeface="Constantia"/>
              </a:rPr>
              <a:t>ype</a:t>
            </a:r>
            <a:r>
              <a:rPr dirty="0" smtClean="0" baseline="2275" sz="3600" spc="-19">
                <a:latin typeface="Constantia"/>
                <a:cs typeface="Constantia"/>
              </a:rPr>
              <a:t>r</a:t>
            </a:r>
            <a:r>
              <a:rPr dirty="0" smtClean="0" baseline="2275" sz="3600" spc="0">
                <a:latin typeface="Constantia"/>
                <a:cs typeface="Constantia"/>
              </a:rPr>
              <a:t>link.</a:t>
            </a:r>
            <a:endParaRPr sz="2400">
              <a:latin typeface="Constantia"/>
              <a:cs typeface="Constantia"/>
            </a:endParaRPr>
          </a:p>
          <a:p>
            <a:pPr marL="12700" marR="48175">
              <a:lnSpc>
                <a:spcPct val="101725"/>
              </a:lnSpc>
              <a:spcBef>
                <a:spcPts val="1259"/>
              </a:spcBef>
            </a:pPr>
            <a:r>
              <a:rPr dirty="0" smtClean="0" sz="22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250" spc="-413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M</a:t>
            </a:r>
            <a:r>
              <a:rPr dirty="0" smtClean="0" sz="2400" spc="0">
                <a:latin typeface="Constantia"/>
                <a:cs typeface="Constantia"/>
              </a:rPr>
              <a:t>ỗi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-34">
                <a:latin typeface="Constantia"/>
                <a:cs typeface="Constantia"/>
              </a:rPr>
              <a:t>h</a:t>
            </a:r>
            <a:r>
              <a:rPr dirty="0" smtClean="0" sz="2400" spc="0">
                <a:latin typeface="Constantia"/>
                <a:cs typeface="Constantia"/>
              </a:rPr>
              <a:t>ype</a:t>
            </a:r>
            <a:r>
              <a:rPr dirty="0" smtClean="0" sz="2400" spc="-19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link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sẽ</a:t>
            </a:r>
            <a:r>
              <a:rPr dirty="0" smtClean="0" sz="2400" spc="-104">
                <a:latin typeface="Constantia"/>
                <a:cs typeface="Constanti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ó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một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ảnh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14">
                <a:latin typeface="Constantia"/>
                <a:cs typeface="Constantia"/>
              </a:rPr>
              <a:t>t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0">
                <a:latin typeface="Times New Roman"/>
                <a:cs typeface="Times New Roman"/>
              </a:rPr>
              <a:t>ơ</a:t>
            </a:r>
            <a:r>
              <a:rPr dirty="0" smtClean="0" sz="2400" spc="0">
                <a:latin typeface="Constantia"/>
                <a:cs typeface="Constantia"/>
              </a:rPr>
              <a:t>ng</a:t>
            </a:r>
            <a:r>
              <a:rPr dirty="0" smtClean="0" sz="2400" spc="-25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ứn</a:t>
            </a:r>
            <a:r>
              <a:rPr dirty="0" smtClean="0" sz="2400" spc="-34">
                <a:latin typeface="Constantia"/>
                <a:cs typeface="Constantia"/>
              </a:rPr>
              <a:t>g</a:t>
            </a:r>
            <a:r>
              <a:rPr dirty="0" smtClean="0" sz="2400" spc="0">
                <a:latin typeface="Constantia"/>
                <a:cs typeface="Constantia"/>
              </a:rPr>
              <a:t>,</a:t>
            </a:r>
            <a:r>
              <a:rPr dirty="0" smtClean="0" sz="2400" spc="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mỗi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ảnh</a:t>
            </a:r>
            <a:r>
              <a:rPr dirty="0" smtClean="0" sz="2400" spc="-8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sẽ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ó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3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810260" y="2516350"/>
            <a:ext cx="1186044" cy="895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0">
                <a:latin typeface="Constantia"/>
                <a:cs typeface="Constantia"/>
              </a:rPr>
              <a:t>phần,</a:t>
            </a:r>
            <a:r>
              <a:rPr dirty="0" smtClean="0" baseline="2275" sz="3600" spc="0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để</a:t>
            </a:r>
            <a:endParaRPr sz="2400">
              <a:latin typeface="Times New Roman"/>
              <a:cs typeface="Times New Roman"/>
            </a:endParaRPr>
          </a:p>
          <a:p>
            <a:pPr marL="12700" marR="48175">
              <a:lnSpc>
                <a:spcPct val="101725"/>
              </a:lnSpc>
              <a:spcBef>
                <a:spcPts val="1256"/>
              </a:spcBef>
            </a:pPr>
            <a:r>
              <a:rPr dirty="0" smtClean="0" sz="2400" spc="0">
                <a:latin typeface="Constantia"/>
                <a:cs typeface="Constantia"/>
              </a:rPr>
              <a:t>select.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5198414" y="2516350"/>
            <a:ext cx="1770760" cy="34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0">
                <a:latin typeface="Constantia"/>
                <a:cs typeface="Constantia"/>
              </a:rPr>
              <a:t>bình</a:t>
            </a:r>
            <a:r>
              <a:rPr dirty="0" smtClean="0" baseline="2275" sz="3600" spc="-6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</a:t>
            </a:r>
            <a:r>
              <a:rPr dirty="0" smtClean="0" baseline="2275" sz="3600" spc="19">
                <a:latin typeface="Constantia"/>
                <a:cs typeface="Constantia"/>
              </a:rPr>
              <a:t>h</a:t>
            </a:r>
            <a:r>
              <a:rPr dirty="0" smtClean="0" baseline="2415" sz="3600" spc="-4">
                <a:latin typeface="Times New Roman"/>
                <a:cs typeface="Times New Roman"/>
              </a:rPr>
              <a:t>ư</a:t>
            </a:r>
            <a:r>
              <a:rPr dirty="0" smtClean="0" baseline="2415" sz="3600" spc="0">
                <a:latin typeface="Times New Roman"/>
                <a:cs typeface="Times New Roman"/>
              </a:rPr>
              <a:t>ờ</a:t>
            </a:r>
            <a:r>
              <a:rPr dirty="0" smtClean="0" baseline="2275" sz="3600" spc="0">
                <a:latin typeface="Constantia"/>
                <a:cs typeface="Constantia"/>
              </a:rPr>
              <a:t>n</a:t>
            </a:r>
            <a:r>
              <a:rPr dirty="0" smtClean="0" baseline="2275" sz="3600" spc="-34">
                <a:latin typeface="Constantia"/>
                <a:cs typeface="Constantia"/>
              </a:rPr>
              <a:t>g</a:t>
            </a:r>
            <a:r>
              <a:rPr dirty="0" smtClean="0" baseline="2275" sz="3600" spc="0">
                <a:latin typeface="Constantia"/>
                <a:cs typeface="Constantia"/>
              </a:rPr>
              <a:t>,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997710" y="2532717"/>
            <a:ext cx="65816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hi</a:t>
            </a:r>
            <a:r>
              <a:rPr dirty="0" smtClean="0" baseline="3413" sz="3600" spc="4">
                <a:latin typeface="Constantia"/>
                <a:cs typeface="Constantia"/>
              </a:rPr>
              <a:t>ể</a:t>
            </a:r>
            <a:r>
              <a:rPr dirty="0" smtClean="0" baseline="3413" sz="3600" spc="0">
                <a:latin typeface="Constantia"/>
                <a:cs typeface="Constantia"/>
              </a:rPr>
              <a:t>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2652725" y="2532717"/>
            <a:ext cx="44175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thị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3094380" y="2532717"/>
            <a:ext cx="66700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th</a:t>
            </a:r>
            <a:r>
              <a:rPr dirty="0" smtClean="0" baseline="3413" sz="3600" spc="4">
                <a:latin typeface="Constantia"/>
                <a:cs typeface="Constantia"/>
              </a:rPr>
              <a:t>e</a:t>
            </a:r>
            <a:r>
              <a:rPr dirty="0" smtClean="0" baseline="3413" sz="3600" spc="0">
                <a:latin typeface="Constantia"/>
                <a:cs typeface="Constantia"/>
              </a:rPr>
              <a:t>o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3755491" y="2532717"/>
            <a:ext cx="77063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-25">
                <a:latin typeface="Constantia"/>
                <a:cs typeface="Constantia"/>
              </a:rPr>
              <a:t>r</a:t>
            </a:r>
            <a:r>
              <a:rPr dirty="0" smtClean="0" baseline="3413" sz="3600" spc="0">
                <a:latin typeface="Constantia"/>
                <a:cs typeface="Constantia"/>
              </a:rPr>
              <a:t>ạng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4528159" y="2532717"/>
            <a:ext cx="66700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thá</a:t>
            </a:r>
            <a:r>
              <a:rPr dirty="0" smtClean="0" baseline="3413" sz="3600" spc="4">
                <a:latin typeface="Constantia"/>
                <a:cs typeface="Constantia"/>
              </a:rPr>
              <a:t>i</a:t>
            </a:r>
            <a:r>
              <a:rPr dirty="0" smtClean="0" baseline="3413" sz="3600" spc="0">
                <a:latin typeface="Constantia"/>
                <a:cs typeface="Constantia"/>
              </a:rPr>
              <a:t>: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6972757" y="2532717"/>
            <a:ext cx="115925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h</a:t>
            </a:r>
            <a:r>
              <a:rPr dirty="0" smtClean="0" baseline="3413" sz="3600" spc="-34">
                <a:latin typeface="Constantia"/>
                <a:cs typeface="Constantia"/>
              </a:rPr>
              <a:t>o</a:t>
            </a:r>
            <a:r>
              <a:rPr dirty="0" smtClean="0" baseline="3413" sz="3600" spc="-54">
                <a:latin typeface="Constantia"/>
                <a:cs typeface="Constantia"/>
              </a:rPr>
              <a:t>v</a:t>
            </a:r>
            <a:r>
              <a:rPr dirty="0" smtClean="0" baseline="3413" sz="3600" spc="0">
                <a:latin typeface="Constantia"/>
                <a:cs typeface="Constantia"/>
              </a:rPr>
              <a:t>er</a:t>
            </a:r>
            <a:r>
              <a:rPr dirty="0" smtClean="0" baseline="3413" sz="3600" spc="-150">
                <a:latin typeface="Constantia"/>
                <a:cs typeface="Constantia"/>
              </a:rPr>
              <a:t> </a:t>
            </a:r>
            <a:r>
              <a:rPr dirty="0" smtClean="0" baseline="3413" sz="3600" spc="-19">
                <a:latin typeface="Constantia"/>
                <a:cs typeface="Constantia"/>
              </a:rPr>
              <a:t>v</a:t>
            </a:r>
            <a:r>
              <a:rPr dirty="0" smtClean="0" baseline="3413" sz="3600" spc="0">
                <a:latin typeface="Constantia"/>
                <a:cs typeface="Constantia"/>
              </a:rPr>
              <a:t>à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535940" y="4368703"/>
            <a:ext cx="52316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50</a:t>
            </a:r>
            <a:r>
              <a:rPr dirty="0" smtClean="0" baseline="3034" sz="2700" spc="-50">
                <a:latin typeface="Constantia"/>
                <a:cs typeface="Constantia"/>
              </a:rPr>
              <a:t>p</a:t>
            </a:r>
            <a:r>
              <a:rPr dirty="0" smtClean="0" baseline="3034" sz="2700" spc="0">
                <a:latin typeface="Constantia"/>
                <a:cs typeface="Constantia"/>
              </a:rPr>
              <a:t>x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8631428" y="6504716"/>
            <a:ext cx="32792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4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3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1981200" y="6096000"/>
            <a:ext cx="2873375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693">
              <a:lnSpc>
                <a:spcPct val="101725"/>
              </a:lnSpc>
              <a:spcBef>
                <a:spcPts val="345"/>
              </a:spcBef>
            </a:pP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4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h</a:t>
            </a:r>
            <a:r>
              <a:rPr dirty="0" smtClean="0" sz="1800" spc="-9">
                <a:solidFill>
                  <a:srgbClr val="FFFFFF"/>
                </a:solidFill>
                <a:latin typeface="Constantia"/>
                <a:cs typeface="Constantia"/>
              </a:rPr>
              <a:t>ì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nh</a:t>
            </a:r>
            <a:r>
              <a:rPr dirty="0" smtClean="0" sz="1800" spc="-4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4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sz="1800" spc="-4">
                <a:solidFill>
                  <a:srgbClr val="FFFFFF"/>
                </a:solidFill>
                <a:latin typeface="Times New Roman"/>
                <a:cs typeface="Times New Roman"/>
              </a:rPr>
              <a:t>ươ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ng</a:t>
            </a:r>
            <a:r>
              <a:rPr dirty="0" smtClean="0" sz="18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ứ</a:t>
            </a:r>
            <a:r>
              <a:rPr dirty="0" smtClean="0" sz="1800" spc="-4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dirty="0" smtClean="0" sz="1800" spc="-4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-54">
                <a:solidFill>
                  <a:srgbClr val="FFFFFF"/>
                </a:solidFill>
                <a:latin typeface="Constantia"/>
                <a:cs typeface="Constantia"/>
              </a:rPr>
              <a:t>v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ới</a:t>
            </a:r>
            <a:r>
              <a:rPr dirty="0" smtClean="0" sz="1800" spc="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4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l</a:t>
            </a:r>
            <a:r>
              <a:rPr dirty="0" smtClean="0" sz="1800" spc="-9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nk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6019800" y="5257800"/>
            <a:ext cx="2590800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10">
              <a:lnSpc>
                <a:spcPct val="101725"/>
              </a:lnSpc>
              <a:spcBef>
                <a:spcPts val="335"/>
              </a:spcBef>
            </a:pPr>
            <a:r>
              <a:rPr dirty="0" smtClean="0" sz="1800" spc="-109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sz="18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ạng</a:t>
            </a:r>
            <a:r>
              <a:rPr dirty="0" smtClean="0" sz="18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thái</a:t>
            </a:r>
            <a:r>
              <a:rPr dirty="0" smtClean="0" sz="1800" spc="-3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select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6019800" y="4799444"/>
            <a:ext cx="2590800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10">
              <a:lnSpc>
                <a:spcPct val="101725"/>
              </a:lnSpc>
              <a:spcBef>
                <a:spcPts val="335"/>
              </a:spcBef>
            </a:pPr>
            <a:r>
              <a:rPr dirty="0" smtClean="0" sz="1800" spc="-109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sz="18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ạ</a:t>
            </a:r>
            <a:r>
              <a:rPr dirty="0" smtClean="0" sz="1800" spc="-4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dirty="0" smtClean="0" sz="1800" spc="-1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thái</a:t>
            </a:r>
            <a:r>
              <a:rPr dirty="0" smtClean="0" sz="1800" spc="-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h</a:t>
            </a:r>
            <a:r>
              <a:rPr dirty="0" smtClean="0" sz="1800" spc="-25">
                <a:solidFill>
                  <a:srgbClr val="FFFFFF"/>
                </a:solidFill>
                <a:latin typeface="Constantia"/>
                <a:cs typeface="Constantia"/>
              </a:rPr>
              <a:t>o</a:t>
            </a:r>
            <a:r>
              <a:rPr dirty="0" smtClean="0" sz="1800" spc="-54">
                <a:solidFill>
                  <a:srgbClr val="FFFFFF"/>
                </a:solidFill>
                <a:latin typeface="Constantia"/>
                <a:cs typeface="Constantia"/>
              </a:rPr>
              <a:t>v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6019800" y="4292968"/>
            <a:ext cx="2590800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10">
              <a:lnSpc>
                <a:spcPct val="101725"/>
              </a:lnSpc>
              <a:spcBef>
                <a:spcPts val="345"/>
              </a:spcBef>
            </a:pPr>
            <a:r>
              <a:rPr dirty="0" smtClean="0" sz="1800" spc="-109">
                <a:latin typeface="Constantia"/>
                <a:cs typeface="Constantia"/>
              </a:rPr>
              <a:t>T</a:t>
            </a:r>
            <a:r>
              <a:rPr dirty="0" smtClean="0" sz="1800" spc="-29">
                <a:latin typeface="Constantia"/>
                <a:cs typeface="Constantia"/>
              </a:rPr>
              <a:t>r</a:t>
            </a:r>
            <a:r>
              <a:rPr dirty="0" smtClean="0" sz="1800" spc="0">
                <a:latin typeface="Constantia"/>
                <a:cs typeface="Constantia"/>
              </a:rPr>
              <a:t>ạng</a:t>
            </a:r>
            <a:r>
              <a:rPr dirty="0" smtClean="0" sz="1800" spc="-25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thái</a:t>
            </a:r>
            <a:r>
              <a:rPr dirty="0" smtClean="0" sz="1800" spc="0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bình</a:t>
            </a:r>
            <a:r>
              <a:rPr dirty="0" smtClean="0" sz="1800" spc="-4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t</a:t>
            </a:r>
            <a:r>
              <a:rPr dirty="0" smtClean="0" sz="1800" spc="4">
                <a:latin typeface="Constantia"/>
                <a:cs typeface="Constantia"/>
              </a:rPr>
              <a:t>h</a:t>
            </a:r>
            <a:r>
              <a:rPr dirty="0" smtClean="0" sz="1800" spc="-4">
                <a:latin typeface="Times New Roman"/>
                <a:cs typeface="Times New Roman"/>
              </a:rPr>
              <a:t>ườ</a:t>
            </a:r>
            <a:r>
              <a:rPr dirty="0" smtClean="0" sz="1800" spc="-4">
                <a:latin typeface="Constantia"/>
                <a:cs typeface="Constantia"/>
              </a:rPr>
              <a:t>ng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054989" y="4241419"/>
            <a:ext cx="227711" cy="49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1282700" y="4241419"/>
            <a:ext cx="701675" cy="49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1984375" y="4241419"/>
            <a:ext cx="288925" cy="49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2273300" y="4241419"/>
            <a:ext cx="825500" cy="49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3098800" y="4241419"/>
            <a:ext cx="241300" cy="49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3" name="object 23"/>
          <p:cNvSpPr txBox="1"/>
          <p:nvPr/>
        </p:nvSpPr>
        <p:spPr>
          <a:xfrm>
            <a:off x="3340100" y="4241419"/>
            <a:ext cx="930275" cy="49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2" name="object 22"/>
          <p:cNvSpPr txBox="1"/>
          <p:nvPr/>
        </p:nvSpPr>
        <p:spPr>
          <a:xfrm>
            <a:off x="4270375" y="4241419"/>
            <a:ext cx="136525" cy="49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4406900" y="4241419"/>
            <a:ext cx="1035050" cy="49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0" name="object 20"/>
          <p:cNvSpPr txBox="1"/>
          <p:nvPr/>
        </p:nvSpPr>
        <p:spPr>
          <a:xfrm>
            <a:off x="5441950" y="4241419"/>
            <a:ext cx="2013839" cy="4958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750"/>
              </a:lnSpc>
              <a:spcBef>
                <a:spcPts val="2"/>
              </a:spcBef>
            </a:pPr>
            <a:endParaRPr sz="750"/>
          </a:p>
          <a:p>
            <a:pPr marL="670560">
              <a:lnSpc>
                <a:spcPct val="101725"/>
              </a:lnSpc>
            </a:pPr>
            <a:r>
              <a:rPr dirty="0" smtClean="0" sz="1800" spc="-109">
                <a:latin typeface="Constantia"/>
                <a:cs typeface="Constantia"/>
              </a:rPr>
              <a:t>T</a:t>
            </a:r>
            <a:r>
              <a:rPr dirty="0" smtClean="0" sz="1800" spc="-29">
                <a:latin typeface="Constantia"/>
                <a:cs typeface="Constantia"/>
              </a:rPr>
              <a:t>r</a:t>
            </a:r>
            <a:r>
              <a:rPr dirty="0" smtClean="0" sz="1800" spc="0">
                <a:latin typeface="Constantia"/>
                <a:cs typeface="Constantia"/>
              </a:rPr>
              <a:t>ạng</a:t>
            </a:r>
            <a:r>
              <a:rPr dirty="0" smtClean="0" sz="1800" spc="-25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thái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9" name="object 19"/>
          <p:cNvSpPr txBox="1"/>
          <p:nvPr/>
        </p:nvSpPr>
        <p:spPr>
          <a:xfrm>
            <a:off x="1054989" y="4737227"/>
            <a:ext cx="227711" cy="481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8" name="object 18"/>
          <p:cNvSpPr txBox="1"/>
          <p:nvPr/>
        </p:nvSpPr>
        <p:spPr>
          <a:xfrm>
            <a:off x="1282700" y="4737227"/>
            <a:ext cx="701675" cy="481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1984375" y="4737227"/>
            <a:ext cx="288925" cy="481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6" name="object 16"/>
          <p:cNvSpPr txBox="1"/>
          <p:nvPr/>
        </p:nvSpPr>
        <p:spPr>
          <a:xfrm>
            <a:off x="2273300" y="4737227"/>
            <a:ext cx="825500" cy="481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5" name="object 15"/>
          <p:cNvSpPr txBox="1"/>
          <p:nvPr/>
        </p:nvSpPr>
        <p:spPr>
          <a:xfrm>
            <a:off x="3098800" y="4737227"/>
            <a:ext cx="241300" cy="481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340100" y="4737227"/>
            <a:ext cx="930275" cy="481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4270375" y="4737227"/>
            <a:ext cx="136525" cy="481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2" name="object 12"/>
          <p:cNvSpPr txBox="1"/>
          <p:nvPr/>
        </p:nvSpPr>
        <p:spPr>
          <a:xfrm>
            <a:off x="4406900" y="4737227"/>
            <a:ext cx="1035050" cy="481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5441950" y="4737227"/>
            <a:ext cx="2042267" cy="48196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R="28428">
              <a:lnSpc>
                <a:spcPts val="800"/>
              </a:lnSpc>
              <a:spcBef>
                <a:spcPts val="25"/>
              </a:spcBef>
            </a:pPr>
            <a:endParaRPr sz="800"/>
          </a:p>
          <a:p>
            <a:pPr marL="670560">
              <a:lnSpc>
                <a:spcPct val="101725"/>
              </a:lnSpc>
            </a:pPr>
            <a:r>
              <a:rPr dirty="0" smtClean="0" sz="1800" spc="-109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sz="18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ạ</a:t>
            </a:r>
            <a:r>
              <a:rPr dirty="0" smtClean="0" sz="1800" spc="-4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dirty="0" smtClean="0" sz="1800" spc="-1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thái</a:t>
            </a:r>
            <a:r>
              <a:rPr dirty="0" smtClean="0" sz="1800" spc="-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ho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4989" y="5219192"/>
            <a:ext cx="227711" cy="489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282700" y="5219192"/>
            <a:ext cx="701675" cy="489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1984375" y="5219192"/>
            <a:ext cx="288925" cy="489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2273300" y="5219192"/>
            <a:ext cx="825500" cy="489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3098800" y="5219192"/>
            <a:ext cx="241300" cy="489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3340100" y="5219192"/>
            <a:ext cx="930275" cy="489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270375" y="5219192"/>
            <a:ext cx="136525" cy="489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4406900" y="5219192"/>
            <a:ext cx="1035050" cy="489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5441950" y="5219192"/>
            <a:ext cx="2013839" cy="4894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40"/>
              </a:spcBef>
            </a:pPr>
            <a:endParaRPr sz="600"/>
          </a:p>
          <a:p>
            <a:pPr marL="670560">
              <a:lnSpc>
                <a:spcPct val="101725"/>
              </a:lnSpc>
            </a:pPr>
            <a:r>
              <a:rPr dirty="0" smtClean="0" sz="1800" spc="-109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sz="18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ạng</a:t>
            </a:r>
            <a:r>
              <a:rPr dirty="0" smtClean="0" sz="18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thái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002791" y="2260091"/>
            <a:ext cx="3328416" cy="4098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61644" y="2241804"/>
            <a:ext cx="2997708" cy="4165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066800" y="2286038"/>
            <a:ext cx="3200400" cy="39702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066800" y="2286038"/>
            <a:ext cx="3200400" cy="3970274"/>
          </a:xfrm>
          <a:custGeom>
            <a:avLst/>
            <a:gdLst/>
            <a:ahLst/>
            <a:cxnLst/>
            <a:rect l="l" t="t" r="r" b="b"/>
            <a:pathLst>
              <a:path w="3200400" h="3970274">
                <a:moveTo>
                  <a:pt x="0" y="3970274"/>
                </a:moveTo>
                <a:lnTo>
                  <a:pt x="3200400" y="3970274"/>
                </a:lnTo>
                <a:lnTo>
                  <a:pt x="3200400" y="0"/>
                </a:lnTo>
                <a:lnTo>
                  <a:pt x="0" y="0"/>
                </a:lnTo>
                <a:lnTo>
                  <a:pt x="0" y="3970274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733800" y="3302635"/>
            <a:ext cx="1524000" cy="103377"/>
          </a:xfrm>
          <a:custGeom>
            <a:avLst/>
            <a:gdLst/>
            <a:ahLst/>
            <a:cxnLst/>
            <a:rect l="l" t="t" r="r" b="b"/>
            <a:pathLst>
              <a:path w="1524000" h="103377">
                <a:moveTo>
                  <a:pt x="1508252" y="46227"/>
                </a:moveTo>
                <a:lnTo>
                  <a:pt x="1498787" y="51740"/>
                </a:lnTo>
                <a:lnTo>
                  <a:pt x="1508252" y="57276"/>
                </a:lnTo>
                <a:lnTo>
                  <a:pt x="1508252" y="46227"/>
                </a:lnTo>
                <a:close/>
              </a:path>
              <a:path w="1524000" h="103377">
                <a:moveTo>
                  <a:pt x="1438402" y="101600"/>
                </a:moveTo>
                <a:lnTo>
                  <a:pt x="1524000" y="51688"/>
                </a:lnTo>
                <a:lnTo>
                  <a:pt x="1511427" y="45338"/>
                </a:lnTo>
                <a:lnTo>
                  <a:pt x="1487804" y="45315"/>
                </a:lnTo>
                <a:lnTo>
                  <a:pt x="0" y="43814"/>
                </a:lnTo>
                <a:lnTo>
                  <a:pt x="0" y="56514"/>
                </a:lnTo>
                <a:lnTo>
                  <a:pt x="1488011" y="58015"/>
                </a:lnTo>
                <a:lnTo>
                  <a:pt x="1511427" y="58038"/>
                </a:lnTo>
                <a:lnTo>
                  <a:pt x="1508252" y="46227"/>
                </a:lnTo>
                <a:lnTo>
                  <a:pt x="1508252" y="57276"/>
                </a:lnTo>
                <a:lnTo>
                  <a:pt x="1498787" y="51740"/>
                </a:lnTo>
                <a:lnTo>
                  <a:pt x="1508252" y="46227"/>
                </a:lnTo>
                <a:lnTo>
                  <a:pt x="1511427" y="58038"/>
                </a:lnTo>
                <a:lnTo>
                  <a:pt x="1438402" y="101600"/>
                </a:lnTo>
                <a:close/>
              </a:path>
              <a:path w="1524000" h="103377">
                <a:moveTo>
                  <a:pt x="1431544" y="1015"/>
                </a:moveTo>
                <a:lnTo>
                  <a:pt x="1429765" y="4063"/>
                </a:lnTo>
                <a:lnTo>
                  <a:pt x="1427988" y="6985"/>
                </a:lnTo>
                <a:lnTo>
                  <a:pt x="1429003" y="10922"/>
                </a:lnTo>
                <a:lnTo>
                  <a:pt x="1432052" y="12700"/>
                </a:lnTo>
                <a:lnTo>
                  <a:pt x="1487804" y="45315"/>
                </a:lnTo>
                <a:lnTo>
                  <a:pt x="1511427" y="45338"/>
                </a:lnTo>
                <a:lnTo>
                  <a:pt x="1524000" y="51688"/>
                </a:lnTo>
                <a:lnTo>
                  <a:pt x="1438528" y="1777"/>
                </a:lnTo>
                <a:lnTo>
                  <a:pt x="1435480" y="0"/>
                </a:lnTo>
                <a:lnTo>
                  <a:pt x="1431544" y="1015"/>
                </a:lnTo>
                <a:close/>
              </a:path>
              <a:path w="1524000" h="103377">
                <a:moveTo>
                  <a:pt x="1429639" y="99313"/>
                </a:moveTo>
                <a:lnTo>
                  <a:pt x="1431416" y="102362"/>
                </a:lnTo>
                <a:lnTo>
                  <a:pt x="1435353" y="103377"/>
                </a:lnTo>
                <a:lnTo>
                  <a:pt x="1438402" y="101600"/>
                </a:lnTo>
                <a:lnTo>
                  <a:pt x="1511427" y="58038"/>
                </a:lnTo>
                <a:lnTo>
                  <a:pt x="1488011" y="58015"/>
                </a:lnTo>
                <a:lnTo>
                  <a:pt x="1431925" y="90677"/>
                </a:lnTo>
                <a:lnTo>
                  <a:pt x="1429003" y="92328"/>
                </a:lnTo>
                <a:lnTo>
                  <a:pt x="1427988" y="96265"/>
                </a:lnTo>
                <a:lnTo>
                  <a:pt x="1429639" y="9931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733800" y="5740996"/>
            <a:ext cx="1524000" cy="103403"/>
          </a:xfrm>
          <a:custGeom>
            <a:avLst/>
            <a:gdLst/>
            <a:ahLst/>
            <a:cxnLst/>
            <a:rect l="l" t="t" r="r" b="b"/>
            <a:pathLst>
              <a:path w="1524000" h="103403">
                <a:moveTo>
                  <a:pt x="1429639" y="99339"/>
                </a:moveTo>
                <a:lnTo>
                  <a:pt x="1431416" y="102374"/>
                </a:lnTo>
                <a:lnTo>
                  <a:pt x="1435353" y="103403"/>
                </a:lnTo>
                <a:lnTo>
                  <a:pt x="1438402" y="101638"/>
                </a:lnTo>
                <a:lnTo>
                  <a:pt x="1524000" y="51790"/>
                </a:lnTo>
                <a:lnTo>
                  <a:pt x="1438528" y="1765"/>
                </a:lnTo>
                <a:lnTo>
                  <a:pt x="1435480" y="0"/>
                </a:lnTo>
                <a:lnTo>
                  <a:pt x="1431544" y="1015"/>
                </a:lnTo>
                <a:lnTo>
                  <a:pt x="1429765" y="4038"/>
                </a:lnTo>
                <a:lnTo>
                  <a:pt x="1427988" y="7073"/>
                </a:lnTo>
                <a:lnTo>
                  <a:pt x="1429003" y="10960"/>
                </a:lnTo>
                <a:lnTo>
                  <a:pt x="1432052" y="12725"/>
                </a:lnTo>
                <a:lnTo>
                  <a:pt x="1487959" y="45403"/>
                </a:lnTo>
                <a:lnTo>
                  <a:pt x="1511427" y="45427"/>
                </a:lnTo>
                <a:lnTo>
                  <a:pt x="1511427" y="58127"/>
                </a:lnTo>
                <a:lnTo>
                  <a:pt x="1487928" y="58103"/>
                </a:lnTo>
                <a:lnTo>
                  <a:pt x="1431925" y="90652"/>
                </a:lnTo>
                <a:lnTo>
                  <a:pt x="1429003" y="92417"/>
                </a:lnTo>
                <a:lnTo>
                  <a:pt x="1427988" y="96304"/>
                </a:lnTo>
                <a:lnTo>
                  <a:pt x="1429639" y="99339"/>
                </a:lnTo>
                <a:close/>
              </a:path>
              <a:path w="1524000" h="103403">
                <a:moveTo>
                  <a:pt x="1511427" y="45427"/>
                </a:moveTo>
                <a:lnTo>
                  <a:pt x="1508252" y="46291"/>
                </a:lnTo>
                <a:lnTo>
                  <a:pt x="1508252" y="57264"/>
                </a:lnTo>
                <a:lnTo>
                  <a:pt x="1498838" y="51762"/>
                </a:lnTo>
                <a:lnTo>
                  <a:pt x="1508252" y="46291"/>
                </a:lnTo>
                <a:lnTo>
                  <a:pt x="1511427" y="45427"/>
                </a:lnTo>
                <a:lnTo>
                  <a:pt x="1487959" y="45403"/>
                </a:lnTo>
                <a:lnTo>
                  <a:pt x="0" y="43853"/>
                </a:lnTo>
                <a:lnTo>
                  <a:pt x="0" y="56553"/>
                </a:lnTo>
                <a:lnTo>
                  <a:pt x="1487928" y="58103"/>
                </a:lnTo>
                <a:lnTo>
                  <a:pt x="1511427" y="58127"/>
                </a:lnTo>
                <a:lnTo>
                  <a:pt x="1511427" y="45427"/>
                </a:lnTo>
                <a:close/>
              </a:path>
              <a:path w="1524000" h="103403">
                <a:moveTo>
                  <a:pt x="1508252" y="46291"/>
                </a:moveTo>
                <a:lnTo>
                  <a:pt x="1498838" y="51762"/>
                </a:lnTo>
                <a:lnTo>
                  <a:pt x="1508252" y="57264"/>
                </a:lnTo>
                <a:lnTo>
                  <a:pt x="1508252" y="46291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191069"/>
            <a:ext cx="595363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9: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bổ</a:t>
            </a:r>
            <a:r>
              <a:rPr dirty="0" smtClean="0" baseline="3034" sz="5400" spc="-1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sung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413423" y="191069"/>
            <a:ext cx="239872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gation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32332"/>
            <a:ext cx="5318381" cy="332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3703" sz="33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703" sz="3375" spc="-413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Bổ</a:t>
            </a:r>
            <a:r>
              <a:rPr dirty="0" smtClean="0" baseline="3413" sz="3600" spc="-10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sung</a:t>
            </a:r>
            <a:r>
              <a:rPr dirty="0" smtClean="0" baseline="3413" sz="3600" spc="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#</a:t>
            </a:r>
            <a:r>
              <a:rPr dirty="0" smtClean="0" baseline="3413" sz="3600" spc="-4">
                <a:latin typeface="Constantia"/>
                <a:cs typeface="Constantia"/>
              </a:rPr>
              <a:t>m</a:t>
            </a:r>
            <a:r>
              <a:rPr dirty="0" smtClean="0" baseline="3413" sz="3600" spc="0">
                <a:latin typeface="Constantia"/>
                <a:cs typeface="Constantia"/>
              </a:rPr>
              <a:t>ai</a:t>
            </a:r>
            <a:r>
              <a:rPr dirty="0" smtClean="0" baseline="3413" sz="3600" spc="4">
                <a:latin typeface="Constantia"/>
                <a:cs typeface="Constantia"/>
              </a:rPr>
              <a:t>n</a:t>
            </a:r>
            <a:r>
              <a:rPr dirty="0" smtClean="0" baseline="3413" sz="3600" spc="0">
                <a:latin typeface="Constantia"/>
                <a:cs typeface="Constantia"/>
              </a:rPr>
              <a:t>-</a:t>
            </a:r>
            <a:r>
              <a:rPr dirty="0" smtClean="0" baseline="3413" sz="3600" spc="0">
                <a:latin typeface="Constantia"/>
                <a:cs typeface="Constantia"/>
              </a:rPr>
              <a:t>n</a:t>
            </a:r>
            <a:r>
              <a:rPr dirty="0" smtClean="0" baseline="3413" sz="3600" spc="-64">
                <a:latin typeface="Constantia"/>
                <a:cs typeface="Constantia"/>
              </a:rPr>
              <a:t>a</a:t>
            </a:r>
            <a:r>
              <a:rPr dirty="0" smtClean="0" baseline="3413" sz="3600" spc="0">
                <a:latin typeface="Constantia"/>
                <a:cs typeface="Constantia"/>
              </a:rPr>
              <a:t>v</a:t>
            </a:r>
            <a:r>
              <a:rPr dirty="0" smtClean="0" baseline="3413" sz="3600" spc="-114">
                <a:latin typeface="Constantia"/>
                <a:cs typeface="Constantia"/>
              </a:rPr>
              <a:t> </a:t>
            </a:r>
            <a:r>
              <a:rPr dirty="0" smtClean="0" baseline="3413" sz="3600" spc="-54">
                <a:latin typeface="Constantia"/>
                <a:cs typeface="Constantia"/>
              </a:rPr>
              <a:t>v</a:t>
            </a:r>
            <a:r>
              <a:rPr dirty="0" smtClean="0" baseline="3413" sz="3600" spc="0">
                <a:latin typeface="Constantia"/>
                <a:cs typeface="Constantia"/>
              </a:rPr>
              <a:t>ới</a:t>
            </a:r>
            <a:r>
              <a:rPr dirty="0" smtClean="0" baseline="3413" sz="3600" spc="-3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th</a:t>
            </a:r>
            <a:r>
              <a:rPr dirty="0" smtClean="0" baseline="3413" sz="3600" spc="4">
                <a:latin typeface="Constantia"/>
                <a:cs typeface="Constantia"/>
              </a:rPr>
              <a:t>u</a:t>
            </a:r>
            <a:r>
              <a:rPr dirty="0" smtClean="0" baseline="3413" sz="3600" spc="0">
                <a:latin typeface="Constantia"/>
                <a:cs typeface="Constantia"/>
              </a:rPr>
              <a:t>ộc</a:t>
            </a:r>
            <a:r>
              <a:rPr dirty="0" smtClean="0" baseline="3413" sz="3600" spc="-8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4">
                <a:latin typeface="Constantia"/>
                <a:cs typeface="Constantia"/>
              </a:rPr>
              <a:t>í</a:t>
            </a:r>
            <a:r>
              <a:rPr dirty="0" smtClean="0" baseline="3413" sz="3600" spc="0">
                <a:latin typeface="Constantia"/>
                <a:cs typeface="Constantia"/>
              </a:rPr>
              <a:t>nh</a:t>
            </a:r>
            <a:r>
              <a:rPr dirty="0" smtClean="0" baseline="3413" sz="3600" spc="-8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sau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13629" y="3123341"/>
            <a:ext cx="2176526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Canh</a:t>
            </a:r>
            <a:r>
              <a:rPr dirty="0" smtClean="0" baseline="3034" sz="2700" spc="-75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cho</a:t>
            </a:r>
            <a:r>
              <a:rPr dirty="0" smtClean="0" baseline="3034" sz="2700" spc="-59">
                <a:latin typeface="Constantia"/>
                <a:cs typeface="Constantia"/>
              </a:rPr>
              <a:t> </a:t>
            </a:r>
            <a:r>
              <a:rPr dirty="0" smtClean="0" baseline="3034" sz="2700" spc="39">
                <a:latin typeface="Constantia"/>
                <a:cs typeface="Constantia"/>
              </a:rPr>
              <a:t>f</a:t>
            </a:r>
            <a:r>
              <a:rPr dirty="0" smtClean="0" baseline="3034" sz="2700" spc="0">
                <a:latin typeface="Constantia"/>
                <a:cs typeface="Constantia"/>
              </a:rPr>
              <a:t>ix</a:t>
            </a:r>
            <a:r>
              <a:rPr dirty="0" smtClean="0" baseline="3034" sz="2700" spc="-84">
                <a:latin typeface="Constantia"/>
                <a:cs typeface="Constantia"/>
              </a:rPr>
              <a:t> </a:t>
            </a:r>
            <a:r>
              <a:rPr dirty="0" smtClean="0" baseline="3034" sz="2700" spc="-54">
                <a:latin typeface="Constantia"/>
                <a:cs typeface="Constantia"/>
              </a:rPr>
              <a:t>v</a:t>
            </a:r>
            <a:r>
              <a:rPr dirty="0" smtClean="0" baseline="3034" sz="2700" spc="0">
                <a:latin typeface="Constantia"/>
                <a:cs typeface="Constantia"/>
              </a:rPr>
              <a:t>ới</a:t>
            </a:r>
            <a:r>
              <a:rPr dirty="0" smtClean="0" baseline="3034" sz="2700" spc="1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h</a:t>
            </a:r>
            <a:r>
              <a:rPr dirty="0" smtClean="0" baseline="3034" sz="2700" spc="-4">
                <a:latin typeface="Constantia"/>
                <a:cs typeface="Constantia"/>
              </a:rPr>
              <a:t>ì</a:t>
            </a:r>
            <a:r>
              <a:rPr dirty="0" smtClean="0" baseline="3034" sz="2700" spc="0">
                <a:latin typeface="Constantia"/>
                <a:cs typeface="Constantia"/>
              </a:rPr>
              <a:t>nh</a:t>
            </a:r>
            <a:endParaRPr sz="1800">
              <a:latin typeface="Constantia"/>
              <a:cs typeface="Constantia"/>
            </a:endParaRPr>
          </a:p>
          <a:p>
            <a:pPr marL="12700" marR="34290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>
                <a:latin typeface="Constantia"/>
                <a:cs typeface="Constantia"/>
              </a:rPr>
              <a:t>nền</a:t>
            </a:r>
            <a:r>
              <a:rPr dirty="0" smtClean="0" baseline="1517" sz="2700" spc="-69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c</a:t>
            </a:r>
            <a:r>
              <a:rPr dirty="0" smtClean="0" baseline="1517" sz="2700" spc="-4">
                <a:latin typeface="Constantia"/>
                <a:cs typeface="Constantia"/>
              </a:rPr>
              <a:t>ủ</a:t>
            </a:r>
            <a:r>
              <a:rPr dirty="0" smtClean="0" baseline="1517" sz="2700" spc="0">
                <a:latin typeface="Constantia"/>
                <a:cs typeface="Constantia"/>
              </a:rPr>
              <a:t>a</a:t>
            </a:r>
            <a:r>
              <a:rPr dirty="0" smtClean="0" baseline="1517" sz="2700" spc="-44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h</a:t>
            </a:r>
            <a:r>
              <a:rPr dirty="0" smtClean="0" baseline="1517" sz="2700" spc="4">
                <a:latin typeface="Constantia"/>
                <a:cs typeface="Constantia"/>
              </a:rPr>
              <a:t>e</a:t>
            </a:r>
            <a:r>
              <a:rPr dirty="0" smtClean="0" baseline="1517" sz="2700" spc="0">
                <a:latin typeface="Constantia"/>
                <a:cs typeface="Constantia"/>
              </a:rPr>
              <a:t>ader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413629" y="5562325"/>
            <a:ext cx="22405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Cho</a:t>
            </a:r>
            <a:r>
              <a:rPr dirty="0" smtClean="0" baseline="3034" sz="2700" spc="-8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các</a:t>
            </a:r>
            <a:r>
              <a:rPr dirty="0" smtClean="0" baseline="3034" sz="2700" spc="-10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dt</a:t>
            </a:r>
            <a:r>
              <a:rPr dirty="0" smtClean="0" baseline="3034" sz="2700" spc="-2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nằm</a:t>
            </a:r>
            <a:r>
              <a:rPr dirty="0" smtClean="0" baseline="3034" sz="2700" spc="-25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nga</a:t>
            </a:r>
            <a:r>
              <a:rPr dirty="0" smtClean="0" baseline="3034" sz="2700" spc="-4"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16188" y="6504716"/>
            <a:ext cx="34410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144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6800" y="2286038"/>
            <a:ext cx="3200400" cy="3970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ct val="102823"/>
              </a:lnSpc>
              <a:spcBef>
                <a:spcPts val="310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9" b="1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-n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  <a:spcBef>
                <a:spcPts val="108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481838">
              <a:lnSpc>
                <a:spcPts val="2160"/>
              </a:lnSpc>
            </a:pP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he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50p</a:t>
            </a:r>
            <a:r>
              <a:rPr dirty="0" smtClean="0" sz="1800" spc="9" b="1">
                <a:solidFill>
                  <a:srgbClr val="6F2F9F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481838">
              <a:lnSpc>
                <a:spcPts val="2160"/>
              </a:lnSpc>
            </a:pP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marg</a:t>
            </a:r>
            <a:r>
              <a:rPr dirty="0" smtClean="0" sz="1800" spc="9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-left: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11p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9" b="1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-n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-9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dl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417830">
              <a:lnSpc>
                <a:spcPts val="2160"/>
              </a:lnSpc>
            </a:pP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marg</a:t>
            </a:r>
            <a:r>
              <a:rPr dirty="0" smtClean="0" sz="1800" spc="9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1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417830">
              <a:lnSpc>
                <a:spcPts val="2160"/>
              </a:lnSpc>
            </a:pP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padd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 b="1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1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5"/>
              </a:lnSpc>
              <a:spcBef>
                <a:spcPts val="0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9" b="1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-n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-9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dt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417830">
              <a:lnSpc>
                <a:spcPts val="2160"/>
              </a:lnSpc>
            </a:pP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1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left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155192" y="2564891"/>
            <a:ext cx="3785616" cy="1606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114044" y="2545079"/>
            <a:ext cx="3758183" cy="1696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1219200" y="2590800"/>
            <a:ext cx="3657600" cy="147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1219200" y="2590800"/>
            <a:ext cx="3657600" cy="1477391"/>
          </a:xfrm>
          <a:custGeom>
            <a:avLst/>
            <a:gdLst/>
            <a:ahLst/>
            <a:cxnLst/>
            <a:rect l="l" t="t" r="r" b="b"/>
            <a:pathLst>
              <a:path w="3657600" h="1477391">
                <a:moveTo>
                  <a:pt x="0" y="1477391"/>
                </a:moveTo>
                <a:lnTo>
                  <a:pt x="3657600" y="1477391"/>
                </a:lnTo>
                <a:lnTo>
                  <a:pt x="3657600" y="0"/>
                </a:lnTo>
                <a:lnTo>
                  <a:pt x="0" y="0"/>
                </a:lnTo>
                <a:lnTo>
                  <a:pt x="0" y="1477391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124200" y="3302635"/>
            <a:ext cx="2590800" cy="103377"/>
          </a:xfrm>
          <a:custGeom>
            <a:avLst/>
            <a:gdLst/>
            <a:ahLst/>
            <a:cxnLst/>
            <a:rect l="l" t="t" r="r" b="b"/>
            <a:pathLst>
              <a:path w="2590800" h="103377">
                <a:moveTo>
                  <a:pt x="2575052" y="46227"/>
                </a:moveTo>
                <a:lnTo>
                  <a:pt x="2565594" y="51744"/>
                </a:lnTo>
                <a:lnTo>
                  <a:pt x="2575052" y="57276"/>
                </a:lnTo>
                <a:lnTo>
                  <a:pt x="2575052" y="46227"/>
                </a:lnTo>
                <a:close/>
              </a:path>
              <a:path w="2590800" h="103377">
                <a:moveTo>
                  <a:pt x="2505202" y="101600"/>
                </a:moveTo>
                <a:lnTo>
                  <a:pt x="2590800" y="51688"/>
                </a:lnTo>
                <a:lnTo>
                  <a:pt x="2578227" y="45338"/>
                </a:lnTo>
                <a:lnTo>
                  <a:pt x="2554621" y="45325"/>
                </a:lnTo>
                <a:lnTo>
                  <a:pt x="0" y="43814"/>
                </a:lnTo>
                <a:lnTo>
                  <a:pt x="0" y="56514"/>
                </a:lnTo>
                <a:lnTo>
                  <a:pt x="2554828" y="58025"/>
                </a:lnTo>
                <a:lnTo>
                  <a:pt x="2578227" y="58038"/>
                </a:lnTo>
                <a:lnTo>
                  <a:pt x="2575052" y="46227"/>
                </a:lnTo>
                <a:lnTo>
                  <a:pt x="2575052" y="57276"/>
                </a:lnTo>
                <a:lnTo>
                  <a:pt x="2565594" y="51744"/>
                </a:lnTo>
                <a:lnTo>
                  <a:pt x="2575052" y="46227"/>
                </a:lnTo>
                <a:lnTo>
                  <a:pt x="2578227" y="58038"/>
                </a:lnTo>
                <a:lnTo>
                  <a:pt x="2505202" y="101600"/>
                </a:lnTo>
                <a:close/>
              </a:path>
              <a:path w="2590800" h="103377">
                <a:moveTo>
                  <a:pt x="2498344" y="1015"/>
                </a:moveTo>
                <a:lnTo>
                  <a:pt x="2496566" y="4063"/>
                </a:lnTo>
                <a:lnTo>
                  <a:pt x="2494788" y="7112"/>
                </a:lnTo>
                <a:lnTo>
                  <a:pt x="2495804" y="10922"/>
                </a:lnTo>
                <a:lnTo>
                  <a:pt x="2498852" y="12700"/>
                </a:lnTo>
                <a:lnTo>
                  <a:pt x="2554621" y="45325"/>
                </a:lnTo>
                <a:lnTo>
                  <a:pt x="2578227" y="45338"/>
                </a:lnTo>
                <a:lnTo>
                  <a:pt x="2590800" y="51688"/>
                </a:lnTo>
                <a:lnTo>
                  <a:pt x="2505202" y="1777"/>
                </a:lnTo>
                <a:lnTo>
                  <a:pt x="2502280" y="0"/>
                </a:lnTo>
                <a:lnTo>
                  <a:pt x="2498344" y="1015"/>
                </a:lnTo>
                <a:close/>
              </a:path>
              <a:path w="2590800" h="103377">
                <a:moveTo>
                  <a:pt x="2496566" y="99313"/>
                </a:moveTo>
                <a:lnTo>
                  <a:pt x="2498216" y="102362"/>
                </a:lnTo>
                <a:lnTo>
                  <a:pt x="2502154" y="103377"/>
                </a:lnTo>
                <a:lnTo>
                  <a:pt x="2505202" y="101600"/>
                </a:lnTo>
                <a:lnTo>
                  <a:pt x="2578227" y="58038"/>
                </a:lnTo>
                <a:lnTo>
                  <a:pt x="2554828" y="58025"/>
                </a:lnTo>
                <a:lnTo>
                  <a:pt x="2498852" y="90677"/>
                </a:lnTo>
                <a:lnTo>
                  <a:pt x="2495804" y="92455"/>
                </a:lnTo>
                <a:lnTo>
                  <a:pt x="2494788" y="96265"/>
                </a:lnTo>
                <a:lnTo>
                  <a:pt x="2496566" y="9931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6705600" y="3124200"/>
            <a:ext cx="676275" cy="1428750"/>
          </a:xfrm>
          <a:custGeom>
            <a:avLst/>
            <a:gdLst/>
            <a:ahLst/>
            <a:cxnLst/>
            <a:rect l="l" t="t" r="r" b="b"/>
            <a:pathLst>
              <a:path w="676275" h="1428750">
                <a:moveTo>
                  <a:pt x="0" y="1428750"/>
                </a:moveTo>
                <a:lnTo>
                  <a:pt x="676275" y="1428750"/>
                </a:lnTo>
                <a:lnTo>
                  <a:pt x="676275" y="0"/>
                </a:lnTo>
                <a:lnTo>
                  <a:pt x="0" y="0"/>
                </a:lnTo>
                <a:lnTo>
                  <a:pt x="0" y="142875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6705600" y="3124200"/>
            <a:ext cx="676275" cy="14287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692900" y="3111500"/>
            <a:ext cx="701675" cy="1454150"/>
          </a:xfrm>
          <a:custGeom>
            <a:avLst/>
            <a:gdLst/>
            <a:ahLst/>
            <a:cxnLst/>
            <a:rect l="l" t="t" r="r" b="b"/>
            <a:pathLst>
              <a:path w="701675" h="1454150">
                <a:moveTo>
                  <a:pt x="0" y="1454150"/>
                </a:moveTo>
                <a:lnTo>
                  <a:pt x="701675" y="1454150"/>
                </a:lnTo>
                <a:lnTo>
                  <a:pt x="701675" y="0"/>
                </a:lnTo>
                <a:lnTo>
                  <a:pt x="0" y="0"/>
                </a:lnTo>
                <a:lnTo>
                  <a:pt x="0" y="1454150"/>
                </a:lnTo>
                <a:close/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501003" y="3124962"/>
            <a:ext cx="104394" cy="457200"/>
          </a:xfrm>
          <a:custGeom>
            <a:avLst/>
            <a:gdLst/>
            <a:ahLst/>
            <a:cxnLst/>
            <a:rect l="l" t="t" r="r" b="b"/>
            <a:pathLst>
              <a:path w="104394" h="457200">
                <a:moveTo>
                  <a:pt x="47498" y="15748"/>
                </a:moveTo>
                <a:lnTo>
                  <a:pt x="52951" y="25165"/>
                </a:lnTo>
                <a:lnTo>
                  <a:pt x="59226" y="36003"/>
                </a:lnTo>
                <a:lnTo>
                  <a:pt x="91694" y="92075"/>
                </a:lnTo>
                <a:lnTo>
                  <a:pt x="93345" y="95123"/>
                </a:lnTo>
                <a:lnTo>
                  <a:pt x="97281" y="96265"/>
                </a:lnTo>
                <a:lnTo>
                  <a:pt x="100329" y="94487"/>
                </a:lnTo>
                <a:lnTo>
                  <a:pt x="103377" y="92710"/>
                </a:lnTo>
                <a:lnTo>
                  <a:pt x="104394" y="88773"/>
                </a:lnTo>
                <a:lnTo>
                  <a:pt x="102616" y="85725"/>
                </a:lnTo>
                <a:lnTo>
                  <a:pt x="59308" y="12573"/>
                </a:lnTo>
                <a:lnTo>
                  <a:pt x="58420" y="15875"/>
                </a:lnTo>
                <a:lnTo>
                  <a:pt x="47498" y="15748"/>
                </a:lnTo>
                <a:close/>
              </a:path>
              <a:path w="104394" h="457200">
                <a:moveTo>
                  <a:pt x="45085" y="444626"/>
                </a:moveTo>
                <a:lnTo>
                  <a:pt x="12700" y="365125"/>
                </a:lnTo>
                <a:lnTo>
                  <a:pt x="11049" y="362076"/>
                </a:lnTo>
                <a:lnTo>
                  <a:pt x="7112" y="361061"/>
                </a:lnTo>
                <a:lnTo>
                  <a:pt x="4064" y="362838"/>
                </a:lnTo>
                <a:lnTo>
                  <a:pt x="1016" y="364616"/>
                </a:lnTo>
                <a:lnTo>
                  <a:pt x="0" y="368426"/>
                </a:lnTo>
                <a:lnTo>
                  <a:pt x="1777" y="371475"/>
                </a:lnTo>
                <a:lnTo>
                  <a:pt x="51435" y="457200"/>
                </a:lnTo>
                <a:lnTo>
                  <a:pt x="57785" y="444626"/>
                </a:lnTo>
                <a:lnTo>
                  <a:pt x="45085" y="444626"/>
                </a:lnTo>
                <a:close/>
              </a:path>
              <a:path w="104394" h="457200">
                <a:moveTo>
                  <a:pt x="51475" y="432090"/>
                </a:moveTo>
                <a:lnTo>
                  <a:pt x="46525" y="36081"/>
                </a:lnTo>
                <a:lnTo>
                  <a:pt x="45167" y="421196"/>
                </a:lnTo>
                <a:lnTo>
                  <a:pt x="45974" y="441451"/>
                </a:lnTo>
                <a:lnTo>
                  <a:pt x="56896" y="441451"/>
                </a:lnTo>
                <a:lnTo>
                  <a:pt x="51475" y="432090"/>
                </a:lnTo>
                <a:close/>
              </a:path>
              <a:path w="104394" h="457200">
                <a:moveTo>
                  <a:pt x="46608" y="12573"/>
                </a:moveTo>
                <a:lnTo>
                  <a:pt x="52958" y="0"/>
                </a:lnTo>
                <a:lnTo>
                  <a:pt x="2794" y="85471"/>
                </a:lnTo>
                <a:lnTo>
                  <a:pt x="1016" y="88391"/>
                </a:lnTo>
                <a:lnTo>
                  <a:pt x="2031" y="92328"/>
                </a:lnTo>
                <a:lnTo>
                  <a:pt x="4952" y="94107"/>
                </a:lnTo>
                <a:lnTo>
                  <a:pt x="8000" y="95885"/>
                </a:lnTo>
                <a:lnTo>
                  <a:pt x="11938" y="94868"/>
                </a:lnTo>
                <a:lnTo>
                  <a:pt x="13716" y="91821"/>
                </a:lnTo>
                <a:lnTo>
                  <a:pt x="46525" y="36081"/>
                </a:lnTo>
                <a:lnTo>
                  <a:pt x="46608" y="12573"/>
                </a:lnTo>
                <a:close/>
              </a:path>
              <a:path w="104394" h="457200">
                <a:moveTo>
                  <a:pt x="102616" y="85725"/>
                </a:moveTo>
                <a:lnTo>
                  <a:pt x="52958" y="0"/>
                </a:lnTo>
                <a:lnTo>
                  <a:pt x="46608" y="12573"/>
                </a:lnTo>
                <a:lnTo>
                  <a:pt x="46525" y="36081"/>
                </a:lnTo>
                <a:lnTo>
                  <a:pt x="51475" y="432090"/>
                </a:lnTo>
                <a:lnTo>
                  <a:pt x="56896" y="441451"/>
                </a:lnTo>
                <a:lnTo>
                  <a:pt x="45974" y="441451"/>
                </a:lnTo>
                <a:lnTo>
                  <a:pt x="45167" y="421196"/>
                </a:lnTo>
                <a:lnTo>
                  <a:pt x="12700" y="365125"/>
                </a:lnTo>
                <a:lnTo>
                  <a:pt x="45085" y="444626"/>
                </a:lnTo>
                <a:lnTo>
                  <a:pt x="57785" y="444626"/>
                </a:lnTo>
                <a:lnTo>
                  <a:pt x="51435" y="457200"/>
                </a:lnTo>
                <a:lnTo>
                  <a:pt x="101600" y="371855"/>
                </a:lnTo>
                <a:lnTo>
                  <a:pt x="103377" y="368808"/>
                </a:lnTo>
                <a:lnTo>
                  <a:pt x="102362" y="364871"/>
                </a:lnTo>
                <a:lnTo>
                  <a:pt x="99441" y="363092"/>
                </a:lnTo>
                <a:lnTo>
                  <a:pt x="96393" y="361314"/>
                </a:lnTo>
                <a:lnTo>
                  <a:pt x="92455" y="362330"/>
                </a:lnTo>
                <a:lnTo>
                  <a:pt x="90677" y="365378"/>
                </a:lnTo>
                <a:lnTo>
                  <a:pt x="57867" y="421212"/>
                </a:lnTo>
                <a:lnTo>
                  <a:pt x="59226" y="36003"/>
                </a:lnTo>
                <a:lnTo>
                  <a:pt x="52951" y="25165"/>
                </a:lnTo>
                <a:lnTo>
                  <a:pt x="47498" y="15748"/>
                </a:lnTo>
                <a:lnTo>
                  <a:pt x="58420" y="15875"/>
                </a:lnTo>
                <a:lnTo>
                  <a:pt x="59308" y="12573"/>
                </a:lnTo>
                <a:lnTo>
                  <a:pt x="102616" y="85725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400800" y="3581400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 h="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9525">
            <a:solidFill>
              <a:srgbClr val="055092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2" name="object 32"/>
          <p:cNvSpPr/>
          <p:nvPr/>
        </p:nvSpPr>
        <p:spPr>
          <a:xfrm>
            <a:off x="6400800" y="4064380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 h="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9525">
            <a:solidFill>
              <a:srgbClr val="055092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3" name="object 33"/>
          <p:cNvSpPr/>
          <p:nvPr/>
        </p:nvSpPr>
        <p:spPr>
          <a:xfrm>
            <a:off x="7492365" y="3581400"/>
            <a:ext cx="104393" cy="457200"/>
          </a:xfrm>
          <a:custGeom>
            <a:avLst/>
            <a:gdLst/>
            <a:ahLst/>
            <a:cxnLst/>
            <a:rect l="l" t="t" r="r" b="b"/>
            <a:pathLst>
              <a:path w="104393" h="457200">
                <a:moveTo>
                  <a:pt x="47498" y="15748"/>
                </a:moveTo>
                <a:lnTo>
                  <a:pt x="52918" y="25109"/>
                </a:lnTo>
                <a:lnTo>
                  <a:pt x="59226" y="36002"/>
                </a:lnTo>
                <a:lnTo>
                  <a:pt x="91693" y="92075"/>
                </a:lnTo>
                <a:lnTo>
                  <a:pt x="93471" y="95123"/>
                </a:lnTo>
                <a:lnTo>
                  <a:pt x="97281" y="96138"/>
                </a:lnTo>
                <a:lnTo>
                  <a:pt x="100329" y="94361"/>
                </a:lnTo>
                <a:lnTo>
                  <a:pt x="103377" y="92710"/>
                </a:lnTo>
                <a:lnTo>
                  <a:pt x="104393" y="88773"/>
                </a:lnTo>
                <a:lnTo>
                  <a:pt x="102615" y="85725"/>
                </a:lnTo>
                <a:lnTo>
                  <a:pt x="59308" y="12573"/>
                </a:lnTo>
                <a:lnTo>
                  <a:pt x="58419" y="15748"/>
                </a:lnTo>
                <a:lnTo>
                  <a:pt x="47498" y="15748"/>
                </a:lnTo>
                <a:close/>
              </a:path>
              <a:path w="104393" h="457200">
                <a:moveTo>
                  <a:pt x="45084" y="444626"/>
                </a:moveTo>
                <a:lnTo>
                  <a:pt x="12826" y="365125"/>
                </a:lnTo>
                <a:lnTo>
                  <a:pt x="11049" y="362076"/>
                </a:lnTo>
                <a:lnTo>
                  <a:pt x="7111" y="361061"/>
                </a:lnTo>
                <a:lnTo>
                  <a:pt x="4063" y="362712"/>
                </a:lnTo>
                <a:lnTo>
                  <a:pt x="1015" y="364489"/>
                </a:lnTo>
                <a:lnTo>
                  <a:pt x="0" y="368426"/>
                </a:lnTo>
                <a:lnTo>
                  <a:pt x="1777" y="371475"/>
                </a:lnTo>
                <a:lnTo>
                  <a:pt x="51434" y="457200"/>
                </a:lnTo>
                <a:lnTo>
                  <a:pt x="57784" y="444626"/>
                </a:lnTo>
                <a:lnTo>
                  <a:pt x="45084" y="444626"/>
                </a:lnTo>
                <a:close/>
              </a:path>
              <a:path w="104393" h="457200">
                <a:moveTo>
                  <a:pt x="51539" y="431981"/>
                </a:moveTo>
                <a:lnTo>
                  <a:pt x="46526" y="35987"/>
                </a:lnTo>
                <a:lnTo>
                  <a:pt x="45168" y="420979"/>
                </a:lnTo>
                <a:lnTo>
                  <a:pt x="45974" y="441451"/>
                </a:lnTo>
                <a:lnTo>
                  <a:pt x="57023" y="441451"/>
                </a:lnTo>
                <a:lnTo>
                  <a:pt x="51539" y="431981"/>
                </a:lnTo>
                <a:close/>
              </a:path>
              <a:path w="104393" h="457200">
                <a:moveTo>
                  <a:pt x="46608" y="12573"/>
                </a:moveTo>
                <a:lnTo>
                  <a:pt x="53085" y="0"/>
                </a:lnTo>
                <a:lnTo>
                  <a:pt x="2793" y="85343"/>
                </a:lnTo>
                <a:lnTo>
                  <a:pt x="1015" y="88392"/>
                </a:lnTo>
                <a:lnTo>
                  <a:pt x="2031" y="92329"/>
                </a:lnTo>
                <a:lnTo>
                  <a:pt x="5079" y="94106"/>
                </a:lnTo>
                <a:lnTo>
                  <a:pt x="8127" y="95885"/>
                </a:lnTo>
                <a:lnTo>
                  <a:pt x="11937" y="94868"/>
                </a:lnTo>
                <a:lnTo>
                  <a:pt x="13715" y="91820"/>
                </a:lnTo>
                <a:lnTo>
                  <a:pt x="46526" y="35987"/>
                </a:lnTo>
                <a:lnTo>
                  <a:pt x="46608" y="12573"/>
                </a:lnTo>
                <a:close/>
              </a:path>
              <a:path w="104393" h="457200">
                <a:moveTo>
                  <a:pt x="102615" y="85725"/>
                </a:moveTo>
                <a:lnTo>
                  <a:pt x="53085" y="0"/>
                </a:lnTo>
                <a:lnTo>
                  <a:pt x="46608" y="12573"/>
                </a:lnTo>
                <a:lnTo>
                  <a:pt x="46526" y="35987"/>
                </a:lnTo>
                <a:lnTo>
                  <a:pt x="51539" y="431981"/>
                </a:lnTo>
                <a:lnTo>
                  <a:pt x="57023" y="441451"/>
                </a:lnTo>
                <a:lnTo>
                  <a:pt x="45974" y="441451"/>
                </a:lnTo>
                <a:lnTo>
                  <a:pt x="45168" y="420979"/>
                </a:lnTo>
                <a:lnTo>
                  <a:pt x="12826" y="365125"/>
                </a:lnTo>
                <a:lnTo>
                  <a:pt x="45084" y="444626"/>
                </a:lnTo>
                <a:lnTo>
                  <a:pt x="57784" y="444626"/>
                </a:lnTo>
                <a:lnTo>
                  <a:pt x="51434" y="457200"/>
                </a:lnTo>
                <a:lnTo>
                  <a:pt x="101726" y="371856"/>
                </a:lnTo>
                <a:lnTo>
                  <a:pt x="103504" y="368807"/>
                </a:lnTo>
                <a:lnTo>
                  <a:pt x="102488" y="364870"/>
                </a:lnTo>
                <a:lnTo>
                  <a:pt x="99440" y="363093"/>
                </a:lnTo>
                <a:lnTo>
                  <a:pt x="96392" y="361314"/>
                </a:lnTo>
                <a:lnTo>
                  <a:pt x="92455" y="362331"/>
                </a:lnTo>
                <a:lnTo>
                  <a:pt x="90677" y="365379"/>
                </a:lnTo>
                <a:lnTo>
                  <a:pt x="57867" y="421212"/>
                </a:lnTo>
                <a:lnTo>
                  <a:pt x="59226" y="36002"/>
                </a:lnTo>
                <a:lnTo>
                  <a:pt x="52918" y="25109"/>
                </a:lnTo>
                <a:lnTo>
                  <a:pt x="47498" y="15748"/>
                </a:lnTo>
                <a:lnTo>
                  <a:pt x="58419" y="15748"/>
                </a:lnTo>
                <a:lnTo>
                  <a:pt x="59308" y="12573"/>
                </a:lnTo>
                <a:lnTo>
                  <a:pt x="102615" y="85725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4" name="object 34"/>
          <p:cNvSpPr/>
          <p:nvPr/>
        </p:nvSpPr>
        <p:spPr>
          <a:xfrm>
            <a:off x="6501003" y="4101846"/>
            <a:ext cx="104394" cy="457327"/>
          </a:xfrm>
          <a:custGeom>
            <a:avLst/>
            <a:gdLst/>
            <a:ahLst/>
            <a:cxnLst/>
            <a:rect l="l" t="t" r="r" b="b"/>
            <a:pathLst>
              <a:path w="104394" h="457326">
                <a:moveTo>
                  <a:pt x="47498" y="15874"/>
                </a:moveTo>
                <a:lnTo>
                  <a:pt x="52918" y="25236"/>
                </a:lnTo>
                <a:lnTo>
                  <a:pt x="59226" y="36129"/>
                </a:lnTo>
                <a:lnTo>
                  <a:pt x="91694" y="92201"/>
                </a:lnTo>
                <a:lnTo>
                  <a:pt x="93345" y="95249"/>
                </a:lnTo>
                <a:lnTo>
                  <a:pt x="97281" y="96265"/>
                </a:lnTo>
                <a:lnTo>
                  <a:pt x="100329" y="94487"/>
                </a:lnTo>
                <a:lnTo>
                  <a:pt x="103377" y="92709"/>
                </a:lnTo>
                <a:lnTo>
                  <a:pt x="104394" y="88899"/>
                </a:lnTo>
                <a:lnTo>
                  <a:pt x="102616" y="85851"/>
                </a:lnTo>
                <a:lnTo>
                  <a:pt x="59308" y="12699"/>
                </a:lnTo>
                <a:lnTo>
                  <a:pt x="58420" y="15874"/>
                </a:lnTo>
                <a:lnTo>
                  <a:pt x="47498" y="15874"/>
                </a:lnTo>
                <a:close/>
              </a:path>
              <a:path w="104394" h="457326">
                <a:moveTo>
                  <a:pt x="45085" y="444626"/>
                </a:moveTo>
                <a:lnTo>
                  <a:pt x="12700" y="365124"/>
                </a:lnTo>
                <a:lnTo>
                  <a:pt x="11049" y="362076"/>
                </a:lnTo>
                <a:lnTo>
                  <a:pt x="7112" y="361060"/>
                </a:lnTo>
                <a:lnTo>
                  <a:pt x="4064" y="362838"/>
                </a:lnTo>
                <a:lnTo>
                  <a:pt x="1016" y="364616"/>
                </a:lnTo>
                <a:lnTo>
                  <a:pt x="0" y="368553"/>
                </a:lnTo>
                <a:lnTo>
                  <a:pt x="1777" y="371474"/>
                </a:lnTo>
                <a:lnTo>
                  <a:pt x="51435" y="457326"/>
                </a:lnTo>
                <a:lnTo>
                  <a:pt x="57785" y="444753"/>
                </a:lnTo>
                <a:lnTo>
                  <a:pt x="45085" y="444626"/>
                </a:lnTo>
                <a:close/>
              </a:path>
              <a:path w="104394" h="457326">
                <a:moveTo>
                  <a:pt x="51442" y="432145"/>
                </a:moveTo>
                <a:lnTo>
                  <a:pt x="46525" y="36115"/>
                </a:lnTo>
                <a:lnTo>
                  <a:pt x="45167" y="421289"/>
                </a:lnTo>
                <a:lnTo>
                  <a:pt x="45974" y="441451"/>
                </a:lnTo>
                <a:lnTo>
                  <a:pt x="56896" y="441578"/>
                </a:lnTo>
                <a:lnTo>
                  <a:pt x="51442" y="432145"/>
                </a:lnTo>
                <a:close/>
              </a:path>
              <a:path w="104394" h="457326">
                <a:moveTo>
                  <a:pt x="46608" y="12572"/>
                </a:moveTo>
                <a:lnTo>
                  <a:pt x="52958" y="0"/>
                </a:lnTo>
                <a:lnTo>
                  <a:pt x="2794" y="85470"/>
                </a:lnTo>
                <a:lnTo>
                  <a:pt x="1016" y="88518"/>
                </a:lnTo>
                <a:lnTo>
                  <a:pt x="2031" y="92328"/>
                </a:lnTo>
                <a:lnTo>
                  <a:pt x="4952" y="94106"/>
                </a:lnTo>
                <a:lnTo>
                  <a:pt x="8000" y="95884"/>
                </a:lnTo>
                <a:lnTo>
                  <a:pt x="11938" y="94995"/>
                </a:lnTo>
                <a:lnTo>
                  <a:pt x="13716" y="91947"/>
                </a:lnTo>
                <a:lnTo>
                  <a:pt x="46525" y="36115"/>
                </a:lnTo>
                <a:lnTo>
                  <a:pt x="46608" y="12572"/>
                </a:lnTo>
                <a:close/>
              </a:path>
              <a:path w="104394" h="457326">
                <a:moveTo>
                  <a:pt x="102616" y="85851"/>
                </a:moveTo>
                <a:lnTo>
                  <a:pt x="52958" y="0"/>
                </a:lnTo>
                <a:lnTo>
                  <a:pt x="46608" y="12572"/>
                </a:lnTo>
                <a:lnTo>
                  <a:pt x="46525" y="36115"/>
                </a:lnTo>
                <a:lnTo>
                  <a:pt x="51442" y="432145"/>
                </a:lnTo>
                <a:lnTo>
                  <a:pt x="56896" y="441578"/>
                </a:lnTo>
                <a:lnTo>
                  <a:pt x="45974" y="441451"/>
                </a:lnTo>
                <a:lnTo>
                  <a:pt x="45167" y="421289"/>
                </a:lnTo>
                <a:lnTo>
                  <a:pt x="12700" y="365124"/>
                </a:lnTo>
                <a:lnTo>
                  <a:pt x="45085" y="444626"/>
                </a:lnTo>
                <a:lnTo>
                  <a:pt x="57785" y="444753"/>
                </a:lnTo>
                <a:lnTo>
                  <a:pt x="51435" y="457326"/>
                </a:lnTo>
                <a:lnTo>
                  <a:pt x="101600" y="371855"/>
                </a:lnTo>
                <a:lnTo>
                  <a:pt x="103377" y="368807"/>
                </a:lnTo>
                <a:lnTo>
                  <a:pt x="102362" y="364997"/>
                </a:lnTo>
                <a:lnTo>
                  <a:pt x="99441" y="363219"/>
                </a:lnTo>
                <a:lnTo>
                  <a:pt x="96393" y="361441"/>
                </a:lnTo>
                <a:lnTo>
                  <a:pt x="92455" y="362457"/>
                </a:lnTo>
                <a:lnTo>
                  <a:pt x="90677" y="365378"/>
                </a:lnTo>
                <a:lnTo>
                  <a:pt x="57867" y="421211"/>
                </a:lnTo>
                <a:lnTo>
                  <a:pt x="59226" y="36129"/>
                </a:lnTo>
                <a:lnTo>
                  <a:pt x="52918" y="25236"/>
                </a:lnTo>
                <a:lnTo>
                  <a:pt x="47498" y="15874"/>
                </a:lnTo>
                <a:lnTo>
                  <a:pt x="58420" y="15874"/>
                </a:lnTo>
                <a:lnTo>
                  <a:pt x="59308" y="12699"/>
                </a:lnTo>
                <a:lnTo>
                  <a:pt x="102616" y="85851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5" name="object 35"/>
          <p:cNvSpPr/>
          <p:nvPr/>
        </p:nvSpPr>
        <p:spPr>
          <a:xfrm>
            <a:off x="6400800" y="4558283"/>
            <a:ext cx="1295400" cy="0"/>
          </a:xfrm>
          <a:custGeom>
            <a:avLst/>
            <a:gdLst/>
            <a:ahLst/>
            <a:cxnLst/>
            <a:rect l="l" t="t" r="r" b="b"/>
            <a:pathLst>
              <a:path w="1295400" h="0">
                <a:moveTo>
                  <a:pt x="0" y="0"/>
                </a:moveTo>
                <a:lnTo>
                  <a:pt x="1295400" y="0"/>
                </a:lnTo>
              </a:path>
            </a:pathLst>
          </a:custGeom>
          <a:ln w="9525">
            <a:solidFill>
              <a:srgbClr val="055092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4500" y="191069"/>
            <a:ext cx="836764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9: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bổ</a:t>
            </a:r>
            <a:r>
              <a:rPr dirty="0" smtClean="0" baseline="3034" sz="5400" spc="-1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sung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gation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40" y="1432332"/>
            <a:ext cx="4948023" cy="332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3703" sz="33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703" sz="3375" spc="-413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Bổ</a:t>
            </a:r>
            <a:r>
              <a:rPr dirty="0" smtClean="0" baseline="3413" sz="3600" spc="-10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sung</a:t>
            </a:r>
            <a:r>
              <a:rPr dirty="0" smtClean="0" baseline="3413" sz="3600" spc="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CSS</a:t>
            </a:r>
            <a:r>
              <a:rPr dirty="0" smtClean="0" baseline="3413" sz="3600" spc="-3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rule</a:t>
            </a:r>
            <a:r>
              <a:rPr dirty="0" smtClean="0" baseline="3413" sz="3600" spc="-11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cho</a:t>
            </a:r>
            <a:r>
              <a:rPr dirty="0" smtClean="0" baseline="3413" sz="3600" spc="-75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thẻ</a:t>
            </a:r>
            <a:r>
              <a:rPr dirty="0" smtClean="0" baseline="3413" sz="3600" spc="-11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a</a:t>
            </a:r>
            <a:r>
              <a:rPr dirty="0" smtClean="0" baseline="3413" sz="3600" spc="-8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-25">
                <a:latin typeface="Constantia"/>
                <a:cs typeface="Constantia"/>
              </a:rPr>
              <a:t>r</a:t>
            </a:r>
            <a:r>
              <a:rPr dirty="0" smtClean="0" baseline="3413" sz="3600" spc="0">
                <a:latin typeface="Constantia"/>
                <a:cs typeface="Constantia"/>
              </a:rPr>
              <a:t>o</a:t>
            </a:r>
            <a:r>
              <a:rPr dirty="0" smtClean="0" baseline="3413" sz="3600" spc="-4">
                <a:latin typeface="Constantia"/>
                <a:cs typeface="Constantia"/>
              </a:rPr>
              <a:t>n</a:t>
            </a:r>
            <a:r>
              <a:rPr dirty="0" smtClean="0" baseline="3413" sz="3600" spc="0">
                <a:latin typeface="Constantia"/>
                <a:cs typeface="Constantia"/>
              </a:rPr>
              <a:t>g</a:t>
            </a:r>
            <a:r>
              <a:rPr dirty="0" smtClean="0" baseline="3413" sz="3600" spc="-4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dt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947029" y="3225449"/>
            <a:ext cx="52408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50</a:t>
            </a:r>
            <a:r>
              <a:rPr dirty="0" smtClean="0" baseline="3034" sz="2700" spc="-39">
                <a:latin typeface="Constantia"/>
                <a:cs typeface="Constantia"/>
              </a:rPr>
              <a:t>p</a:t>
            </a:r>
            <a:r>
              <a:rPr dirty="0" smtClean="0" baseline="3034" sz="2700" spc="0">
                <a:latin typeface="Constantia"/>
                <a:cs typeface="Constantia"/>
              </a:rPr>
              <a:t>x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8632952" y="6504716"/>
            <a:ext cx="32706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4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6400800" y="3111500"/>
            <a:ext cx="292100" cy="46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6692900" y="3111500"/>
            <a:ext cx="701675" cy="46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7394575" y="3111500"/>
            <a:ext cx="301625" cy="4699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6400800" y="3581400"/>
            <a:ext cx="292100" cy="482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7" name="object 7"/>
          <p:cNvSpPr txBox="1"/>
          <p:nvPr/>
        </p:nvSpPr>
        <p:spPr>
          <a:xfrm>
            <a:off x="6692900" y="3581400"/>
            <a:ext cx="701675" cy="482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7394575" y="3581400"/>
            <a:ext cx="301625" cy="482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5" name="object 5"/>
          <p:cNvSpPr txBox="1"/>
          <p:nvPr/>
        </p:nvSpPr>
        <p:spPr>
          <a:xfrm>
            <a:off x="6400800" y="4064380"/>
            <a:ext cx="292100" cy="4939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6692900" y="4064380"/>
            <a:ext cx="701675" cy="4939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7394575" y="4064380"/>
            <a:ext cx="301625" cy="49390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1219200" y="2590800"/>
            <a:ext cx="3657600" cy="1477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372109" marR="1833278" indent="-280416">
              <a:lnSpc>
                <a:spcPts val="2160"/>
              </a:lnSpc>
              <a:spcBef>
                <a:spcPts val="423"/>
              </a:spcBef>
            </a:pPr>
            <a:r>
              <a:rPr dirty="0" smtClean="0" sz="1800" spc="0">
                <a:solidFill>
                  <a:srgbClr val="FF0000"/>
                </a:solidFill>
                <a:latin typeface="Constantia"/>
                <a:cs typeface="Constantia"/>
              </a:rPr>
              <a:t>#mai</a:t>
            </a:r>
            <a:r>
              <a:rPr dirty="0" smtClean="0" sz="1800" spc="-4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dirty="0" smtClean="0" sz="1800" spc="0">
                <a:solidFill>
                  <a:srgbClr val="FF0000"/>
                </a:solidFill>
                <a:latin typeface="Constantia"/>
                <a:cs typeface="Constantia"/>
              </a:rPr>
              <a:t>-n</a:t>
            </a:r>
            <a:r>
              <a:rPr dirty="0" smtClean="0" sz="1800" spc="-5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dirty="0" smtClean="0" sz="1800" spc="0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dirty="0" smtClean="0" sz="1800" spc="-5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Constantia"/>
                <a:cs typeface="Constantia"/>
              </a:rPr>
              <a:t>dt</a:t>
            </a:r>
            <a:r>
              <a:rPr dirty="0" smtClean="0" sz="1800" spc="-8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dirty="0" smtClean="0" sz="1800" spc="-4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Constantia"/>
                <a:cs typeface="Constantia"/>
              </a:rPr>
              <a:t>{</a:t>
            </a:r>
            <a:r>
              <a:rPr dirty="0" smtClean="0" sz="1800" spc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dirty="0" smtClean="0" sz="1800" spc="-4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Constantia"/>
                <a:cs typeface="Constantia"/>
              </a:rPr>
              <a:t>spl</a:t>
            </a:r>
            <a:r>
              <a:rPr dirty="0" smtClean="0" sz="1800" spc="-34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dirty="0" smtClean="0" sz="1800" spc="-4">
                <a:solidFill>
                  <a:srgbClr val="006FC0"/>
                </a:solidFill>
                <a:latin typeface="Constantia"/>
                <a:cs typeface="Constantia"/>
              </a:rPr>
              <a:t>y</a:t>
            </a:r>
            <a:r>
              <a:rPr dirty="0" smtClean="0" sz="1800" spc="0">
                <a:latin typeface="Constantia"/>
                <a:cs typeface="Constantia"/>
              </a:rPr>
              <a:t>:</a:t>
            </a:r>
            <a:r>
              <a:rPr dirty="0" smtClean="0" sz="1800" spc="0">
                <a:latin typeface="Constantia"/>
                <a:cs typeface="Constantia"/>
              </a:rPr>
              <a:t> </a:t>
            </a:r>
            <a:r>
              <a:rPr dirty="0" smtClean="0" sz="1800" spc="4">
                <a:solidFill>
                  <a:srgbClr val="FFC000"/>
                </a:solidFill>
                <a:latin typeface="Constantia"/>
                <a:cs typeface="Constantia"/>
              </a:rPr>
              <a:t>b</a:t>
            </a:r>
            <a:r>
              <a:rPr dirty="0" smtClean="0" sz="1800" spc="0">
                <a:solidFill>
                  <a:srgbClr val="FFC000"/>
                </a:solidFill>
                <a:latin typeface="Constantia"/>
                <a:cs typeface="Constantia"/>
              </a:rPr>
              <a:t>lo</a:t>
            </a:r>
            <a:r>
              <a:rPr dirty="0" smtClean="0" sz="1800" spc="-4">
                <a:solidFill>
                  <a:srgbClr val="FFC000"/>
                </a:solidFill>
                <a:latin typeface="Constantia"/>
                <a:cs typeface="Constantia"/>
              </a:rPr>
              <a:t>c</a:t>
            </a:r>
            <a:r>
              <a:rPr dirty="0" smtClean="0" sz="1800" spc="0">
                <a:solidFill>
                  <a:srgbClr val="FFC000"/>
                </a:solidFill>
                <a:latin typeface="Constantia"/>
                <a:cs typeface="Constantia"/>
              </a:rPr>
              <a:t>k;</a:t>
            </a:r>
            <a:r>
              <a:rPr dirty="0" smtClean="0" sz="1800" spc="0">
                <a:solidFill>
                  <a:srgbClr val="FFC000"/>
                </a:solidFill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Constantia"/>
                <a:cs typeface="Constantia"/>
              </a:rPr>
              <a:t>hei</a:t>
            </a:r>
            <a:r>
              <a:rPr dirty="0" smtClean="0" sz="1800" spc="-14">
                <a:solidFill>
                  <a:srgbClr val="006FC0"/>
                </a:solidFill>
                <a:latin typeface="Constantia"/>
                <a:cs typeface="Constantia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Constantia"/>
                <a:cs typeface="Constantia"/>
              </a:rPr>
              <a:t>ht</a:t>
            </a:r>
            <a:r>
              <a:rPr dirty="0" smtClean="0" sz="1800" spc="0">
                <a:latin typeface="Constantia"/>
                <a:cs typeface="Constantia"/>
              </a:rPr>
              <a:t>:</a:t>
            </a:r>
            <a:r>
              <a:rPr dirty="0" smtClean="0" sz="1800" spc="0">
                <a:latin typeface="Constantia"/>
                <a:cs typeface="Constantia"/>
              </a:rPr>
              <a:t> </a:t>
            </a:r>
            <a:r>
              <a:rPr dirty="0" smtClean="0" sz="1800" spc="0">
                <a:solidFill>
                  <a:srgbClr val="FFC000"/>
                </a:solidFill>
                <a:latin typeface="Constantia"/>
                <a:cs typeface="Constantia"/>
              </a:rPr>
              <a:t>50</a:t>
            </a:r>
            <a:r>
              <a:rPr dirty="0" smtClean="0" sz="1800" spc="-50">
                <a:solidFill>
                  <a:srgbClr val="FFC000"/>
                </a:solidFill>
                <a:latin typeface="Constantia"/>
                <a:cs typeface="Constantia"/>
              </a:rPr>
              <a:t>p</a:t>
            </a:r>
            <a:r>
              <a:rPr dirty="0" smtClean="0" sz="1800" spc="0">
                <a:solidFill>
                  <a:srgbClr val="FFC000"/>
                </a:solidFill>
                <a:latin typeface="Constantia"/>
                <a:cs typeface="Constantia"/>
              </a:rPr>
              <a:t>x;</a:t>
            </a:r>
            <a:endParaRPr sz="1800">
              <a:latin typeface="Constantia"/>
              <a:cs typeface="Constantia"/>
            </a:endParaRPr>
          </a:p>
          <a:p>
            <a:pPr marL="376681">
              <a:lnSpc>
                <a:spcPct val="101725"/>
              </a:lnSpc>
            </a:pPr>
            <a:r>
              <a:rPr dirty="0" smtClean="0" sz="1800" spc="0">
                <a:solidFill>
                  <a:srgbClr val="006FC0"/>
                </a:solidFill>
                <a:latin typeface="Constantia"/>
                <a:cs typeface="Constantia"/>
              </a:rPr>
              <a:t>back</a:t>
            </a:r>
            <a:r>
              <a:rPr dirty="0" smtClean="0" sz="1800" spc="-4">
                <a:solidFill>
                  <a:srgbClr val="006FC0"/>
                </a:solidFill>
                <a:latin typeface="Constantia"/>
                <a:cs typeface="Constantia"/>
              </a:rPr>
              <a:t>g</a:t>
            </a:r>
            <a:r>
              <a:rPr dirty="0" smtClean="0" sz="1800" spc="-19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dirty="0" smtClean="0" sz="1800" spc="0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dirty="0" smtClean="0" sz="1800" spc="-9">
                <a:solidFill>
                  <a:srgbClr val="006FC0"/>
                </a:solidFill>
                <a:latin typeface="Constantia"/>
                <a:cs typeface="Constantia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Constantia"/>
                <a:cs typeface="Constantia"/>
              </a:rPr>
              <a:t>n</a:t>
            </a:r>
            <a:r>
              <a:rPr dirty="0" smtClean="0" sz="1800" spc="-4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Constantia"/>
                <a:cs typeface="Constantia"/>
              </a:rPr>
              <a:t>-</a:t>
            </a:r>
            <a:r>
              <a:rPr dirty="0" smtClean="0" sz="1800" spc="-19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dirty="0" smtClean="0" sz="1800" spc="0">
                <a:solidFill>
                  <a:srgbClr val="006FC0"/>
                </a:solidFill>
                <a:latin typeface="Constantia"/>
                <a:cs typeface="Constantia"/>
              </a:rPr>
              <a:t>epeat</a:t>
            </a:r>
            <a:r>
              <a:rPr dirty="0" smtClean="0" sz="1800" spc="0">
                <a:latin typeface="Constantia"/>
                <a:cs typeface="Constantia"/>
              </a:rPr>
              <a:t>:</a:t>
            </a:r>
            <a:r>
              <a:rPr dirty="0" smtClean="0" sz="1800" spc="0">
                <a:latin typeface="Constantia"/>
                <a:cs typeface="Constantia"/>
              </a:rPr>
              <a:t> </a:t>
            </a:r>
            <a:r>
              <a:rPr dirty="0" smtClean="0" sz="1800" spc="-4">
                <a:solidFill>
                  <a:srgbClr val="FFC000"/>
                </a:solidFill>
                <a:latin typeface="Constantia"/>
                <a:cs typeface="Constantia"/>
              </a:rPr>
              <a:t>n</a:t>
            </a:r>
            <a:r>
              <a:rPr dirty="0" smtClean="0" sz="1800" spc="0">
                <a:solidFill>
                  <a:srgbClr val="FFC000"/>
                </a:solidFill>
                <a:latin typeface="Constantia"/>
                <a:cs typeface="Constantia"/>
              </a:rPr>
              <a:t>o-</a:t>
            </a:r>
            <a:r>
              <a:rPr dirty="0" smtClean="0" sz="1800" spc="-19">
                <a:solidFill>
                  <a:srgbClr val="FFC000"/>
                </a:solidFill>
                <a:latin typeface="Constantia"/>
                <a:cs typeface="Constantia"/>
              </a:rPr>
              <a:t>r</a:t>
            </a:r>
            <a:r>
              <a:rPr dirty="0" smtClean="0" sz="1800" spc="0">
                <a:solidFill>
                  <a:srgbClr val="FFC000"/>
                </a:solidFill>
                <a:latin typeface="Constantia"/>
                <a:cs typeface="Constantia"/>
              </a:rPr>
              <a:t>epeat;</a:t>
            </a:r>
            <a:endParaRPr sz="1800">
              <a:latin typeface="Constantia"/>
              <a:cs typeface="Constantia"/>
            </a:endParaRPr>
          </a:p>
          <a:p>
            <a:pPr marL="91693">
              <a:lnSpc>
                <a:spcPts val="2160"/>
              </a:lnSpc>
              <a:spcBef>
                <a:spcPts val="108"/>
              </a:spcBef>
            </a:pPr>
            <a:r>
              <a:rPr dirty="0" smtClean="0" baseline="1517" sz="2700" spc="0">
                <a:solidFill>
                  <a:srgbClr val="FF0000"/>
                </a:solidFill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74192" y="1955291"/>
            <a:ext cx="5157216" cy="4652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33044" y="1937003"/>
            <a:ext cx="5088635" cy="4713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38200" y="1981136"/>
            <a:ext cx="5029200" cy="4524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38200" y="1981136"/>
            <a:ext cx="5029200" cy="4524375"/>
          </a:xfrm>
          <a:custGeom>
            <a:avLst/>
            <a:gdLst/>
            <a:ahLst/>
            <a:cxnLst/>
            <a:rect l="l" t="t" r="r" b="b"/>
            <a:pathLst>
              <a:path w="5029200" h="4524375">
                <a:moveTo>
                  <a:pt x="0" y="4524375"/>
                </a:moveTo>
                <a:lnTo>
                  <a:pt x="5029200" y="4524375"/>
                </a:lnTo>
                <a:lnTo>
                  <a:pt x="5029200" y="0"/>
                </a:lnTo>
                <a:lnTo>
                  <a:pt x="0" y="0"/>
                </a:lnTo>
                <a:lnTo>
                  <a:pt x="0" y="4524375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200400" y="2388235"/>
            <a:ext cx="2895600" cy="103377"/>
          </a:xfrm>
          <a:custGeom>
            <a:avLst/>
            <a:gdLst/>
            <a:ahLst/>
            <a:cxnLst/>
            <a:rect l="l" t="t" r="r" b="b"/>
            <a:pathLst>
              <a:path w="2895600" h="103377">
                <a:moveTo>
                  <a:pt x="2879852" y="46227"/>
                </a:moveTo>
                <a:lnTo>
                  <a:pt x="2870394" y="51744"/>
                </a:lnTo>
                <a:lnTo>
                  <a:pt x="2879852" y="57276"/>
                </a:lnTo>
                <a:lnTo>
                  <a:pt x="2879852" y="46227"/>
                </a:lnTo>
                <a:close/>
              </a:path>
              <a:path w="2895600" h="103377">
                <a:moveTo>
                  <a:pt x="2810002" y="101600"/>
                </a:moveTo>
                <a:lnTo>
                  <a:pt x="2895600" y="51688"/>
                </a:lnTo>
                <a:lnTo>
                  <a:pt x="2883027" y="45338"/>
                </a:lnTo>
                <a:lnTo>
                  <a:pt x="2859423" y="45326"/>
                </a:lnTo>
                <a:lnTo>
                  <a:pt x="0" y="43814"/>
                </a:lnTo>
                <a:lnTo>
                  <a:pt x="0" y="56514"/>
                </a:lnTo>
                <a:lnTo>
                  <a:pt x="2859625" y="58026"/>
                </a:lnTo>
                <a:lnTo>
                  <a:pt x="2883027" y="58038"/>
                </a:lnTo>
                <a:lnTo>
                  <a:pt x="2879852" y="46227"/>
                </a:lnTo>
                <a:lnTo>
                  <a:pt x="2879852" y="57276"/>
                </a:lnTo>
                <a:lnTo>
                  <a:pt x="2870394" y="51744"/>
                </a:lnTo>
                <a:lnTo>
                  <a:pt x="2879852" y="46227"/>
                </a:lnTo>
                <a:lnTo>
                  <a:pt x="2883027" y="58038"/>
                </a:lnTo>
                <a:lnTo>
                  <a:pt x="2810002" y="101600"/>
                </a:lnTo>
                <a:close/>
              </a:path>
              <a:path w="2895600" h="103377">
                <a:moveTo>
                  <a:pt x="2803144" y="1015"/>
                </a:moveTo>
                <a:lnTo>
                  <a:pt x="2801366" y="4063"/>
                </a:lnTo>
                <a:lnTo>
                  <a:pt x="2799588" y="7112"/>
                </a:lnTo>
                <a:lnTo>
                  <a:pt x="2800604" y="10922"/>
                </a:lnTo>
                <a:lnTo>
                  <a:pt x="2803652" y="12700"/>
                </a:lnTo>
                <a:lnTo>
                  <a:pt x="2859423" y="45326"/>
                </a:lnTo>
                <a:lnTo>
                  <a:pt x="2883027" y="45338"/>
                </a:lnTo>
                <a:lnTo>
                  <a:pt x="2895600" y="51688"/>
                </a:lnTo>
                <a:lnTo>
                  <a:pt x="2810002" y="1777"/>
                </a:lnTo>
                <a:lnTo>
                  <a:pt x="2807080" y="0"/>
                </a:lnTo>
                <a:lnTo>
                  <a:pt x="2803144" y="1015"/>
                </a:lnTo>
                <a:close/>
              </a:path>
              <a:path w="2895600" h="103377">
                <a:moveTo>
                  <a:pt x="2801366" y="99313"/>
                </a:moveTo>
                <a:lnTo>
                  <a:pt x="2803016" y="102362"/>
                </a:lnTo>
                <a:lnTo>
                  <a:pt x="2806954" y="103377"/>
                </a:lnTo>
                <a:lnTo>
                  <a:pt x="2810002" y="101600"/>
                </a:lnTo>
                <a:lnTo>
                  <a:pt x="2883027" y="58038"/>
                </a:lnTo>
                <a:lnTo>
                  <a:pt x="2859625" y="58026"/>
                </a:lnTo>
                <a:lnTo>
                  <a:pt x="2803652" y="90677"/>
                </a:lnTo>
                <a:lnTo>
                  <a:pt x="2800604" y="92455"/>
                </a:lnTo>
                <a:lnTo>
                  <a:pt x="2799588" y="96265"/>
                </a:lnTo>
                <a:lnTo>
                  <a:pt x="2801366" y="9931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638800" y="3759707"/>
            <a:ext cx="914400" cy="103378"/>
          </a:xfrm>
          <a:custGeom>
            <a:avLst/>
            <a:gdLst/>
            <a:ahLst/>
            <a:cxnLst/>
            <a:rect l="l" t="t" r="r" b="b"/>
            <a:pathLst>
              <a:path w="914400" h="103377">
                <a:moveTo>
                  <a:pt x="820038" y="99314"/>
                </a:moveTo>
                <a:lnTo>
                  <a:pt x="821816" y="102362"/>
                </a:lnTo>
                <a:lnTo>
                  <a:pt x="825753" y="103378"/>
                </a:lnTo>
                <a:lnTo>
                  <a:pt x="828675" y="101727"/>
                </a:lnTo>
                <a:lnTo>
                  <a:pt x="914400" y="51816"/>
                </a:lnTo>
                <a:lnTo>
                  <a:pt x="828928" y="1778"/>
                </a:lnTo>
                <a:lnTo>
                  <a:pt x="825880" y="0"/>
                </a:lnTo>
                <a:lnTo>
                  <a:pt x="821944" y="1016"/>
                </a:lnTo>
                <a:lnTo>
                  <a:pt x="820165" y="4064"/>
                </a:lnTo>
                <a:lnTo>
                  <a:pt x="818388" y="7112"/>
                </a:lnTo>
                <a:lnTo>
                  <a:pt x="819403" y="10922"/>
                </a:lnTo>
                <a:lnTo>
                  <a:pt x="822451" y="12700"/>
                </a:lnTo>
                <a:lnTo>
                  <a:pt x="878394" y="45426"/>
                </a:lnTo>
                <a:lnTo>
                  <a:pt x="901826" y="45466"/>
                </a:lnTo>
                <a:lnTo>
                  <a:pt x="901826" y="58166"/>
                </a:lnTo>
                <a:lnTo>
                  <a:pt x="878380" y="58126"/>
                </a:lnTo>
                <a:lnTo>
                  <a:pt x="822325" y="90678"/>
                </a:lnTo>
                <a:lnTo>
                  <a:pt x="819276" y="92456"/>
                </a:lnTo>
                <a:lnTo>
                  <a:pt x="818261" y="96393"/>
                </a:lnTo>
                <a:lnTo>
                  <a:pt x="820038" y="99314"/>
                </a:lnTo>
                <a:close/>
              </a:path>
              <a:path w="914400" h="103377">
                <a:moveTo>
                  <a:pt x="901826" y="45466"/>
                </a:moveTo>
                <a:lnTo>
                  <a:pt x="898651" y="46355"/>
                </a:lnTo>
                <a:lnTo>
                  <a:pt x="898651" y="57277"/>
                </a:lnTo>
                <a:lnTo>
                  <a:pt x="889282" y="51795"/>
                </a:lnTo>
                <a:lnTo>
                  <a:pt x="898651" y="46355"/>
                </a:lnTo>
                <a:lnTo>
                  <a:pt x="901826" y="45466"/>
                </a:lnTo>
                <a:lnTo>
                  <a:pt x="878394" y="45426"/>
                </a:lnTo>
                <a:lnTo>
                  <a:pt x="0" y="43942"/>
                </a:lnTo>
                <a:lnTo>
                  <a:pt x="0" y="56642"/>
                </a:lnTo>
                <a:lnTo>
                  <a:pt x="878380" y="58126"/>
                </a:lnTo>
                <a:lnTo>
                  <a:pt x="901826" y="58166"/>
                </a:lnTo>
                <a:lnTo>
                  <a:pt x="901826" y="45466"/>
                </a:lnTo>
                <a:close/>
              </a:path>
              <a:path w="914400" h="103377">
                <a:moveTo>
                  <a:pt x="898651" y="46355"/>
                </a:moveTo>
                <a:lnTo>
                  <a:pt x="889282" y="51795"/>
                </a:lnTo>
                <a:lnTo>
                  <a:pt x="898651" y="57277"/>
                </a:lnTo>
                <a:lnTo>
                  <a:pt x="898651" y="46355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836764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9: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bổ</a:t>
            </a:r>
            <a:r>
              <a:rPr dirty="0" smtClean="0" baseline="3034" sz="5400" spc="-1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sung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gation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32332"/>
            <a:ext cx="4948023" cy="332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3703" sz="33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703" sz="3375" spc="-413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Bổ</a:t>
            </a:r>
            <a:r>
              <a:rPr dirty="0" smtClean="0" baseline="3413" sz="3600" spc="-10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sung</a:t>
            </a:r>
            <a:r>
              <a:rPr dirty="0" smtClean="0" baseline="3413" sz="3600" spc="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CSS</a:t>
            </a:r>
            <a:r>
              <a:rPr dirty="0" smtClean="0" baseline="3413" sz="3600" spc="-3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rule</a:t>
            </a:r>
            <a:r>
              <a:rPr dirty="0" smtClean="0" baseline="3413" sz="3600" spc="-11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cho</a:t>
            </a:r>
            <a:r>
              <a:rPr dirty="0" smtClean="0" baseline="3413" sz="3600" spc="-75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thẻ</a:t>
            </a:r>
            <a:r>
              <a:rPr dirty="0" smtClean="0" baseline="3413" sz="3600" spc="-11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a</a:t>
            </a:r>
            <a:r>
              <a:rPr dirty="0" smtClean="0" baseline="3413" sz="3600" spc="-8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-25">
                <a:latin typeface="Constantia"/>
                <a:cs typeface="Constantia"/>
              </a:rPr>
              <a:t>r</a:t>
            </a:r>
            <a:r>
              <a:rPr dirty="0" smtClean="0" baseline="3413" sz="3600" spc="0">
                <a:latin typeface="Constantia"/>
                <a:cs typeface="Constantia"/>
              </a:rPr>
              <a:t>o</a:t>
            </a:r>
            <a:r>
              <a:rPr dirty="0" smtClean="0" baseline="3413" sz="3600" spc="-4">
                <a:latin typeface="Constantia"/>
                <a:cs typeface="Constantia"/>
              </a:rPr>
              <a:t>n</a:t>
            </a:r>
            <a:r>
              <a:rPr dirty="0" smtClean="0" baseline="3413" sz="3600" spc="0">
                <a:latin typeface="Constantia"/>
                <a:cs typeface="Constantia"/>
              </a:rPr>
              <a:t>g</a:t>
            </a:r>
            <a:r>
              <a:rPr dirty="0" smtClean="0" baseline="3413" sz="3600" spc="-4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dt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252210" y="2285141"/>
            <a:ext cx="173509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Chiều</a:t>
            </a:r>
            <a:r>
              <a:rPr dirty="0" smtClean="0" baseline="3034" sz="2700" spc="-1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n</a:t>
            </a:r>
            <a:r>
              <a:rPr dirty="0" smtClean="0" baseline="3034" sz="2700" spc="-4">
                <a:latin typeface="Constantia"/>
                <a:cs typeface="Constantia"/>
              </a:rPr>
              <a:t>g</a:t>
            </a:r>
            <a:r>
              <a:rPr dirty="0" smtClean="0" baseline="3034" sz="2700" spc="0">
                <a:latin typeface="Constantia"/>
                <a:cs typeface="Constantia"/>
              </a:rPr>
              <a:t>ang</a:t>
            </a:r>
            <a:r>
              <a:rPr dirty="0" smtClean="0" baseline="3034" sz="2700" spc="-3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ảnh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709409" y="3656995"/>
            <a:ext cx="86367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ảnh</a:t>
            </a:r>
            <a:r>
              <a:rPr dirty="0" smtClean="0" baseline="3034" sz="2700" spc="-2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nền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11616" y="6504716"/>
            <a:ext cx="34915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146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8200" y="1981136"/>
            <a:ext cx="5029200" cy="4524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ct val="102823"/>
              </a:lnSpc>
              <a:spcBef>
                <a:spcPts val="310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9" b="1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-nav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dt#a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out</a:t>
            </a:r>
            <a:r>
              <a:rPr dirty="0" smtClean="0" sz="1800" spc="-9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9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286816">
              <a:lnSpc>
                <a:spcPts val="2160"/>
              </a:lnSpc>
              <a:spcBef>
                <a:spcPts val="108"/>
              </a:spcBef>
            </a:pP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widt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71p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286816">
              <a:lnSpc>
                <a:spcPts val="2160"/>
              </a:lnSpc>
            </a:pP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backgr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mag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ur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(abou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.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f)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9" b="1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-n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-9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dt#serv</a:t>
            </a:r>
            <a:r>
              <a:rPr dirty="0" smtClean="0" sz="1800" spc="9" b="1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286816">
              <a:lnSpc>
                <a:spcPts val="2160"/>
              </a:lnSpc>
            </a:pP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widt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84p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286816">
              <a:lnSpc>
                <a:spcPts val="2160"/>
              </a:lnSpc>
            </a:pP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backgr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mag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ur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(s</a:t>
            </a:r>
            <a:r>
              <a:rPr dirty="0" smtClean="0" sz="1800" spc="-4" b="1">
                <a:solidFill>
                  <a:srgbClr val="006FC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-4" b="1">
                <a:solidFill>
                  <a:srgbClr val="006FC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s.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f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)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9" b="1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-n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-9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dt#por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fol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-19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286816">
              <a:lnSpc>
                <a:spcPts val="2160"/>
              </a:lnSpc>
            </a:pP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widt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95p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286816">
              <a:lnSpc>
                <a:spcPts val="2160"/>
              </a:lnSpc>
            </a:pP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backgr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mag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ur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(portfol</a:t>
            </a:r>
            <a:r>
              <a:rPr dirty="0" smtClean="0" sz="1800" spc="9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.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9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f</a:t>
            </a:r>
            <a:r>
              <a:rPr dirty="0" smtClean="0" sz="1800" spc="0" b="1">
                <a:latin typeface=".VnCentury Schoolbook"/>
                <a:cs typeface=".VnCentury Schoolbook"/>
              </a:rPr>
              <a:t>);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5"/>
              </a:lnSpc>
              <a:spcBef>
                <a:spcPts val="0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9" b="1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-n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-9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dt#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ct</a:t>
            </a:r>
            <a:r>
              <a:rPr dirty="0" smtClean="0" sz="1800" spc="-14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286816">
              <a:lnSpc>
                <a:spcPts val="2160"/>
              </a:lnSpc>
            </a:pP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widt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106p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286816">
              <a:lnSpc>
                <a:spcPts val="2160"/>
              </a:lnSpc>
            </a:pP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backgr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6F2F9F"/>
                </a:solidFill>
                <a:latin typeface=".VnCentury Schoolbook"/>
                <a:cs typeface=".VnCentury Schoolbook"/>
              </a:rPr>
              <a:t>mag</a:t>
            </a:r>
            <a:r>
              <a:rPr dirty="0" smtClean="0" sz="1800" spc="4" b="1">
                <a:solidFill>
                  <a:srgbClr val="6F2F9F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 b="1">
                <a:latin typeface=".VnCentury Schoolbook"/>
                <a:cs typeface=".VnCentury Schoolbook"/>
              </a:rPr>
              <a:t>:</a:t>
            </a:r>
            <a:r>
              <a:rPr dirty="0" smtClean="0" sz="1800" spc="-9" b="1"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ur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(</a:t>
            </a:r>
            <a:r>
              <a:rPr dirty="0" smtClean="0" sz="1800" spc="-9" b="1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ct.g</a:t>
            </a:r>
            <a:r>
              <a:rPr dirty="0" smtClean="0" sz="1800" spc="9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f)</a:t>
            </a:r>
            <a:r>
              <a:rPr dirty="0" smtClean="0" sz="1800" spc="0" b="1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002791" y="1955292"/>
            <a:ext cx="3861816" cy="4375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61644" y="1937003"/>
            <a:ext cx="3918204" cy="44394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066800" y="1981250"/>
            <a:ext cx="3733800" cy="4247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066800" y="1981250"/>
            <a:ext cx="3733800" cy="4247260"/>
          </a:xfrm>
          <a:custGeom>
            <a:avLst/>
            <a:gdLst/>
            <a:ahLst/>
            <a:cxnLst/>
            <a:rect l="l" t="t" r="r" b="b"/>
            <a:pathLst>
              <a:path w="3733800" h="4247260">
                <a:moveTo>
                  <a:pt x="0" y="4247260"/>
                </a:moveTo>
                <a:lnTo>
                  <a:pt x="3733800" y="4247260"/>
                </a:lnTo>
                <a:lnTo>
                  <a:pt x="3733800" y="0"/>
                </a:lnTo>
                <a:lnTo>
                  <a:pt x="0" y="0"/>
                </a:lnTo>
                <a:lnTo>
                  <a:pt x="0" y="4247260"/>
                </a:lnTo>
                <a:close/>
              </a:path>
            </a:pathLst>
          </a:custGeom>
          <a:ln w="9525">
            <a:solidFill>
              <a:srgbClr val="039AA0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267200" y="5131308"/>
            <a:ext cx="1143000" cy="103505"/>
          </a:xfrm>
          <a:custGeom>
            <a:avLst/>
            <a:gdLst/>
            <a:ahLst/>
            <a:cxnLst/>
            <a:rect l="l" t="t" r="r" b="b"/>
            <a:pathLst>
              <a:path w="1143000" h="103504">
                <a:moveTo>
                  <a:pt x="1127252" y="46355"/>
                </a:moveTo>
                <a:lnTo>
                  <a:pt x="1117773" y="51859"/>
                </a:lnTo>
                <a:lnTo>
                  <a:pt x="1127252" y="57404"/>
                </a:lnTo>
                <a:lnTo>
                  <a:pt x="1127252" y="46355"/>
                </a:lnTo>
                <a:close/>
              </a:path>
              <a:path w="1143000" h="103504">
                <a:moveTo>
                  <a:pt x="1057402" y="101727"/>
                </a:moveTo>
                <a:lnTo>
                  <a:pt x="1143000" y="51816"/>
                </a:lnTo>
                <a:lnTo>
                  <a:pt x="1130427" y="45466"/>
                </a:lnTo>
                <a:lnTo>
                  <a:pt x="1106790" y="45434"/>
                </a:lnTo>
                <a:lnTo>
                  <a:pt x="0" y="43942"/>
                </a:lnTo>
                <a:lnTo>
                  <a:pt x="0" y="56642"/>
                </a:lnTo>
                <a:lnTo>
                  <a:pt x="1106967" y="58134"/>
                </a:lnTo>
                <a:lnTo>
                  <a:pt x="1130427" y="58166"/>
                </a:lnTo>
                <a:lnTo>
                  <a:pt x="1127252" y="46355"/>
                </a:lnTo>
                <a:lnTo>
                  <a:pt x="1127252" y="57404"/>
                </a:lnTo>
                <a:lnTo>
                  <a:pt x="1117773" y="51859"/>
                </a:lnTo>
                <a:lnTo>
                  <a:pt x="1127252" y="46355"/>
                </a:lnTo>
                <a:lnTo>
                  <a:pt x="1130427" y="58166"/>
                </a:lnTo>
                <a:lnTo>
                  <a:pt x="1057402" y="101727"/>
                </a:lnTo>
                <a:close/>
              </a:path>
              <a:path w="1143000" h="103504">
                <a:moveTo>
                  <a:pt x="1050544" y="1016"/>
                </a:moveTo>
                <a:lnTo>
                  <a:pt x="1048765" y="4064"/>
                </a:lnTo>
                <a:lnTo>
                  <a:pt x="1046988" y="7112"/>
                </a:lnTo>
                <a:lnTo>
                  <a:pt x="1048003" y="11049"/>
                </a:lnTo>
                <a:lnTo>
                  <a:pt x="1051052" y="12827"/>
                </a:lnTo>
                <a:lnTo>
                  <a:pt x="1106790" y="45434"/>
                </a:lnTo>
                <a:lnTo>
                  <a:pt x="1130427" y="45466"/>
                </a:lnTo>
                <a:lnTo>
                  <a:pt x="1143000" y="51816"/>
                </a:lnTo>
                <a:lnTo>
                  <a:pt x="1057528" y="1778"/>
                </a:lnTo>
                <a:lnTo>
                  <a:pt x="1054480" y="0"/>
                </a:lnTo>
                <a:lnTo>
                  <a:pt x="1050544" y="1016"/>
                </a:lnTo>
                <a:close/>
              </a:path>
              <a:path w="1143000" h="103504">
                <a:moveTo>
                  <a:pt x="1048639" y="99441"/>
                </a:moveTo>
                <a:lnTo>
                  <a:pt x="1050416" y="102489"/>
                </a:lnTo>
                <a:lnTo>
                  <a:pt x="1054353" y="103505"/>
                </a:lnTo>
                <a:lnTo>
                  <a:pt x="1057402" y="101727"/>
                </a:lnTo>
                <a:lnTo>
                  <a:pt x="1130427" y="58166"/>
                </a:lnTo>
                <a:lnTo>
                  <a:pt x="1106967" y="58134"/>
                </a:lnTo>
                <a:lnTo>
                  <a:pt x="1050925" y="90678"/>
                </a:lnTo>
                <a:lnTo>
                  <a:pt x="1047876" y="92456"/>
                </a:lnTo>
                <a:lnTo>
                  <a:pt x="1046861" y="96393"/>
                </a:lnTo>
                <a:lnTo>
                  <a:pt x="1048639" y="99441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756206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10: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bổ</a:t>
            </a:r>
            <a:r>
              <a:rPr dirty="0" smtClean="0" baseline="3034" sz="5400" spc="-1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sung</a:t>
            </a:r>
            <a:r>
              <a:rPr dirty="0" smtClean="0" baseline="3034" sz="5400" spc="-1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5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oo</a:t>
            </a: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32332"/>
            <a:ext cx="6349189" cy="332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3703" sz="33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703" sz="3375" spc="-413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Bổ</a:t>
            </a:r>
            <a:r>
              <a:rPr dirty="0" smtClean="0" baseline="3413" sz="3600" spc="-10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sung</a:t>
            </a:r>
            <a:r>
              <a:rPr dirty="0" smtClean="0" baseline="3413" sz="3600" spc="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CSS</a:t>
            </a:r>
            <a:r>
              <a:rPr dirty="0" smtClean="0" baseline="3413" sz="3600" spc="-3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rule</a:t>
            </a:r>
            <a:r>
              <a:rPr dirty="0" smtClean="0" baseline="3413" sz="3600" spc="-11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cho</a:t>
            </a:r>
            <a:r>
              <a:rPr dirty="0" smtClean="0" baseline="3413" sz="3600" spc="-75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thành</a:t>
            </a:r>
            <a:r>
              <a:rPr dirty="0" smtClean="0" baseline="3413" sz="3600" spc="-6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phần</a:t>
            </a:r>
            <a:r>
              <a:rPr dirty="0" smtClean="0" baseline="3413" sz="3600" spc="-6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-25">
                <a:latin typeface="Constantia"/>
                <a:cs typeface="Constantia"/>
              </a:rPr>
              <a:t>r</a:t>
            </a:r>
            <a:r>
              <a:rPr dirty="0" smtClean="0" baseline="3413" sz="3600" spc="0">
                <a:latin typeface="Constantia"/>
                <a:cs typeface="Constantia"/>
              </a:rPr>
              <a:t>o</a:t>
            </a:r>
            <a:r>
              <a:rPr dirty="0" smtClean="0" baseline="3413" sz="3600" spc="-4">
                <a:latin typeface="Constantia"/>
                <a:cs typeface="Constantia"/>
              </a:rPr>
              <a:t>n</a:t>
            </a:r>
            <a:r>
              <a:rPr dirty="0" smtClean="0" baseline="3413" sz="3600" spc="0">
                <a:latin typeface="Constantia"/>
                <a:cs typeface="Constantia"/>
              </a:rPr>
              <a:t>g</a:t>
            </a:r>
            <a:r>
              <a:rPr dirty="0" smtClean="0" baseline="3413" sz="3600" spc="0">
                <a:latin typeface="Constantia"/>
                <a:cs typeface="Constantia"/>
              </a:rPr>
              <a:t> </a:t>
            </a:r>
            <a:r>
              <a:rPr dirty="0" smtClean="0" baseline="3413" sz="3600" spc="-9">
                <a:latin typeface="Constantia"/>
                <a:cs typeface="Constantia"/>
              </a:rPr>
              <a:t>f</a:t>
            </a:r>
            <a:r>
              <a:rPr dirty="0" smtClean="0" baseline="3413" sz="3600" spc="0">
                <a:latin typeface="Constantia"/>
                <a:cs typeface="Constantia"/>
              </a:rPr>
              <a:t>oo</a:t>
            </a:r>
            <a:r>
              <a:rPr dirty="0" smtClean="0" baseline="3413" sz="3600" spc="-34">
                <a:latin typeface="Constantia"/>
                <a:cs typeface="Constantia"/>
              </a:rPr>
              <a:t>t</a:t>
            </a:r>
            <a:r>
              <a:rPr dirty="0" smtClean="0" baseline="3413" sz="3600" spc="0">
                <a:latin typeface="Constantia"/>
                <a:cs typeface="Constantia"/>
              </a:rPr>
              <a:t>er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6029" y="5028747"/>
            <a:ext cx="1804219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Gắn</a:t>
            </a:r>
            <a:r>
              <a:rPr dirty="0" smtClean="0" baseline="3034" sz="2700" spc="-89">
                <a:latin typeface="Constantia"/>
                <a:cs typeface="Constantia"/>
              </a:rPr>
              <a:t> </a:t>
            </a:r>
            <a:r>
              <a:rPr dirty="0" smtClean="0" baseline="3034" sz="2700" spc="-54">
                <a:latin typeface="Constantia"/>
                <a:cs typeface="Constantia"/>
              </a:rPr>
              <a:t>v</a:t>
            </a:r>
            <a:r>
              <a:rPr dirty="0" smtClean="0" baseline="3034" sz="2700" spc="0">
                <a:latin typeface="Constantia"/>
                <a:cs typeface="Constantia"/>
              </a:rPr>
              <a:t>ới</a:t>
            </a:r>
            <a:r>
              <a:rPr dirty="0" smtClean="0" baseline="3034" sz="2700" spc="1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biên</a:t>
            </a:r>
            <a:r>
              <a:rPr dirty="0" smtClean="0" baseline="3034" sz="2700" spc="-5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phải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31428" y="6504716"/>
            <a:ext cx="32805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4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7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1066800" y="1981250"/>
            <a:ext cx="3733800" cy="4247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7276">
              <a:lnSpc>
                <a:spcPct val="102823"/>
              </a:lnSpc>
              <a:spcBef>
                <a:spcPts val="310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9" b="1">
                <a:solidFill>
                  <a:srgbClr val="FF0000"/>
                </a:solidFill>
                <a:latin typeface=".VnCentury Schoolbook"/>
                <a:cs typeface=".VnCentury Schoolbook"/>
              </a:rPr>
              <a:t>f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ter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  <a:spcBef>
                <a:spcPts val="108"/>
              </a:spcBef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ts val="2160"/>
              </a:lnSpc>
            </a:pP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col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-9" b="1">
                <a:solidFill>
                  <a:srgbClr val="92D0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 b="1">
                <a:solidFill>
                  <a:srgbClr val="92D05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9</a:t>
            </a:r>
            <a:r>
              <a:rPr dirty="0" smtClean="0" sz="1800" spc="-4" b="1">
                <a:solidFill>
                  <a:srgbClr val="92D05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9</a:t>
            </a:r>
            <a:r>
              <a:rPr dirty="0" smtClean="0" sz="1800" spc="-4" b="1">
                <a:solidFill>
                  <a:srgbClr val="92D05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9;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ts val="2160"/>
              </a:lnSpc>
            </a:pP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tex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de</a:t>
            </a:r>
            <a:r>
              <a:rPr dirty="0" smtClean="0" sz="1800" spc="-9" b="1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14" b="1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4" b="1">
                <a:solidFill>
                  <a:srgbClr val="92D0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4" b="1">
                <a:solidFill>
                  <a:srgbClr val="92D0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e;</a:t>
            </a:r>
            <a:endParaRPr sz="1800">
              <a:latin typeface=".VnCentury Schoolbook"/>
              <a:cs typeface=".VnCentury Schoolbook"/>
            </a:endParaRPr>
          </a:p>
          <a:p>
            <a:pPr marL="157276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157276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f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9" b="1">
                <a:solidFill>
                  <a:srgbClr val="FF000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ter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ver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ts val="2160"/>
              </a:lnSpc>
            </a:pP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col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r: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#db6</a:t>
            </a:r>
            <a:r>
              <a:rPr dirty="0" smtClean="0" sz="1800" spc="-4" b="1">
                <a:solidFill>
                  <a:srgbClr val="92D05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16;</a:t>
            </a:r>
            <a:endParaRPr sz="1800">
              <a:latin typeface=".VnCentury Schoolbook"/>
              <a:cs typeface=".VnCentury Schoolbook"/>
            </a:endParaRPr>
          </a:p>
          <a:p>
            <a:pPr marL="157276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157276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 b="1">
                <a:solidFill>
                  <a:srgbClr val="FF0000"/>
                </a:solidFill>
                <a:latin typeface=".VnCentury Schoolbook"/>
                <a:cs typeface=".VnCentury Schoolbook"/>
              </a:rPr>
              <a:t>f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9" b="1">
                <a:solidFill>
                  <a:srgbClr val="FF000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ter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#a</a:t>
            </a:r>
            <a:r>
              <a:rPr dirty="0" smtClean="0" sz="1800" spc="4" b="1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tn</a:t>
            </a:r>
            <a:r>
              <a:rPr dirty="0" smtClean="0" sz="1800" spc="9" b="1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ts val="2165"/>
              </a:lnSpc>
              <a:spcBef>
                <a:spcPts val="0"/>
              </a:spcBef>
            </a:pP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:r</a:t>
            </a:r>
            <a:r>
              <a:rPr dirty="0" smtClean="0" sz="1800" spc="9" b="1">
                <a:solidFill>
                  <a:srgbClr val="92D05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4" b="1">
                <a:solidFill>
                  <a:srgbClr val="92D05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t;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ts val="2160"/>
              </a:lnSpc>
            </a:pP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widt</a:t>
            </a:r>
            <a:r>
              <a:rPr dirty="0" smtClean="0" sz="1800" spc="9" b="1">
                <a:solidFill>
                  <a:srgbClr val="006FC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-9" b="1">
                <a:solidFill>
                  <a:srgbClr val="92D0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350px;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ts val="2160"/>
              </a:lnSpc>
            </a:pP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tex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4" b="1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9" b="1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:r</a:t>
            </a:r>
            <a:r>
              <a:rPr dirty="0" smtClean="0" sz="1800" spc="9" b="1">
                <a:solidFill>
                  <a:srgbClr val="92D05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4" b="1">
                <a:solidFill>
                  <a:srgbClr val="92D05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-9" b="1">
                <a:solidFill>
                  <a:srgbClr val="92D0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 b="1">
                <a:solidFill>
                  <a:srgbClr val="92D05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57276">
              <a:lnSpc>
                <a:spcPts val="2160"/>
              </a:lnSpc>
            </a:pPr>
            <a:r>
              <a:rPr dirty="0" smtClean="0" sz="1800" spc="0" b="1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74192" y="2183892"/>
            <a:ext cx="4547616" cy="299008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33044" y="2165604"/>
            <a:ext cx="4366259" cy="30678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838200" y="2209800"/>
            <a:ext cx="4419600" cy="28623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838200" y="2209800"/>
            <a:ext cx="4419600" cy="2862326"/>
          </a:xfrm>
          <a:custGeom>
            <a:avLst/>
            <a:gdLst/>
            <a:ahLst/>
            <a:cxnLst/>
            <a:rect l="l" t="t" r="r" b="b"/>
            <a:pathLst>
              <a:path w="4419600" h="2862326">
                <a:moveTo>
                  <a:pt x="0" y="2862326"/>
                </a:moveTo>
                <a:lnTo>
                  <a:pt x="4419600" y="2862326"/>
                </a:lnTo>
                <a:lnTo>
                  <a:pt x="4419600" y="0"/>
                </a:lnTo>
                <a:lnTo>
                  <a:pt x="0" y="0"/>
                </a:lnTo>
                <a:lnTo>
                  <a:pt x="0" y="2862326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953000" y="3988307"/>
            <a:ext cx="1143000" cy="103505"/>
          </a:xfrm>
          <a:custGeom>
            <a:avLst/>
            <a:gdLst/>
            <a:ahLst/>
            <a:cxnLst/>
            <a:rect l="l" t="t" r="r" b="b"/>
            <a:pathLst>
              <a:path w="1143000" h="103504">
                <a:moveTo>
                  <a:pt x="1127252" y="46355"/>
                </a:moveTo>
                <a:lnTo>
                  <a:pt x="1117773" y="51859"/>
                </a:lnTo>
                <a:lnTo>
                  <a:pt x="1127252" y="57404"/>
                </a:lnTo>
                <a:lnTo>
                  <a:pt x="1127252" y="46355"/>
                </a:lnTo>
                <a:close/>
              </a:path>
              <a:path w="1143000" h="103504">
                <a:moveTo>
                  <a:pt x="1057402" y="101727"/>
                </a:moveTo>
                <a:lnTo>
                  <a:pt x="1143000" y="51816"/>
                </a:lnTo>
                <a:lnTo>
                  <a:pt x="1130427" y="45466"/>
                </a:lnTo>
                <a:lnTo>
                  <a:pt x="1106790" y="45434"/>
                </a:lnTo>
                <a:lnTo>
                  <a:pt x="0" y="43942"/>
                </a:lnTo>
                <a:lnTo>
                  <a:pt x="0" y="56642"/>
                </a:lnTo>
                <a:lnTo>
                  <a:pt x="1106967" y="58134"/>
                </a:lnTo>
                <a:lnTo>
                  <a:pt x="1130427" y="58166"/>
                </a:lnTo>
                <a:lnTo>
                  <a:pt x="1127252" y="46355"/>
                </a:lnTo>
                <a:lnTo>
                  <a:pt x="1127252" y="57404"/>
                </a:lnTo>
                <a:lnTo>
                  <a:pt x="1117773" y="51859"/>
                </a:lnTo>
                <a:lnTo>
                  <a:pt x="1127252" y="46355"/>
                </a:lnTo>
                <a:lnTo>
                  <a:pt x="1130427" y="58166"/>
                </a:lnTo>
                <a:lnTo>
                  <a:pt x="1057402" y="101727"/>
                </a:lnTo>
                <a:close/>
              </a:path>
              <a:path w="1143000" h="103504">
                <a:moveTo>
                  <a:pt x="1050544" y="1016"/>
                </a:moveTo>
                <a:lnTo>
                  <a:pt x="1048765" y="4064"/>
                </a:lnTo>
                <a:lnTo>
                  <a:pt x="1046988" y="7112"/>
                </a:lnTo>
                <a:lnTo>
                  <a:pt x="1048003" y="11049"/>
                </a:lnTo>
                <a:lnTo>
                  <a:pt x="1051052" y="12827"/>
                </a:lnTo>
                <a:lnTo>
                  <a:pt x="1106790" y="45434"/>
                </a:lnTo>
                <a:lnTo>
                  <a:pt x="1130427" y="45466"/>
                </a:lnTo>
                <a:lnTo>
                  <a:pt x="1143000" y="51816"/>
                </a:lnTo>
                <a:lnTo>
                  <a:pt x="1057528" y="1778"/>
                </a:lnTo>
                <a:lnTo>
                  <a:pt x="1054480" y="0"/>
                </a:lnTo>
                <a:lnTo>
                  <a:pt x="1050544" y="1016"/>
                </a:lnTo>
                <a:close/>
              </a:path>
              <a:path w="1143000" h="103504">
                <a:moveTo>
                  <a:pt x="1048639" y="99441"/>
                </a:moveTo>
                <a:lnTo>
                  <a:pt x="1050416" y="102489"/>
                </a:lnTo>
                <a:lnTo>
                  <a:pt x="1054353" y="103505"/>
                </a:lnTo>
                <a:lnTo>
                  <a:pt x="1057402" y="101727"/>
                </a:lnTo>
                <a:lnTo>
                  <a:pt x="1130427" y="58166"/>
                </a:lnTo>
                <a:lnTo>
                  <a:pt x="1106967" y="58134"/>
                </a:lnTo>
                <a:lnTo>
                  <a:pt x="1050925" y="90678"/>
                </a:lnTo>
                <a:lnTo>
                  <a:pt x="1047876" y="92456"/>
                </a:lnTo>
                <a:lnTo>
                  <a:pt x="1046861" y="96393"/>
                </a:lnTo>
                <a:lnTo>
                  <a:pt x="1048639" y="99441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267200" y="2921508"/>
            <a:ext cx="1143000" cy="103504"/>
          </a:xfrm>
          <a:custGeom>
            <a:avLst/>
            <a:gdLst/>
            <a:ahLst/>
            <a:cxnLst/>
            <a:rect l="l" t="t" r="r" b="b"/>
            <a:pathLst>
              <a:path w="1143000" h="103504">
                <a:moveTo>
                  <a:pt x="1127252" y="46354"/>
                </a:moveTo>
                <a:lnTo>
                  <a:pt x="1117773" y="51859"/>
                </a:lnTo>
                <a:lnTo>
                  <a:pt x="1127252" y="57403"/>
                </a:lnTo>
                <a:lnTo>
                  <a:pt x="1127252" y="46354"/>
                </a:lnTo>
                <a:close/>
              </a:path>
              <a:path w="1143000" h="103504">
                <a:moveTo>
                  <a:pt x="1057402" y="101726"/>
                </a:moveTo>
                <a:lnTo>
                  <a:pt x="1143000" y="51815"/>
                </a:lnTo>
                <a:lnTo>
                  <a:pt x="1130427" y="45465"/>
                </a:lnTo>
                <a:lnTo>
                  <a:pt x="1106790" y="45434"/>
                </a:lnTo>
                <a:lnTo>
                  <a:pt x="0" y="43941"/>
                </a:lnTo>
                <a:lnTo>
                  <a:pt x="0" y="56641"/>
                </a:lnTo>
                <a:lnTo>
                  <a:pt x="1106967" y="58134"/>
                </a:lnTo>
                <a:lnTo>
                  <a:pt x="1130427" y="58165"/>
                </a:lnTo>
                <a:lnTo>
                  <a:pt x="1127252" y="46354"/>
                </a:lnTo>
                <a:lnTo>
                  <a:pt x="1127252" y="57403"/>
                </a:lnTo>
                <a:lnTo>
                  <a:pt x="1117773" y="51859"/>
                </a:lnTo>
                <a:lnTo>
                  <a:pt x="1127252" y="46354"/>
                </a:lnTo>
                <a:lnTo>
                  <a:pt x="1130427" y="58165"/>
                </a:lnTo>
                <a:lnTo>
                  <a:pt x="1057402" y="101726"/>
                </a:lnTo>
                <a:close/>
              </a:path>
              <a:path w="1143000" h="103504">
                <a:moveTo>
                  <a:pt x="1050544" y="1015"/>
                </a:moveTo>
                <a:lnTo>
                  <a:pt x="1048765" y="4063"/>
                </a:lnTo>
                <a:lnTo>
                  <a:pt x="1046988" y="7112"/>
                </a:lnTo>
                <a:lnTo>
                  <a:pt x="1048003" y="11049"/>
                </a:lnTo>
                <a:lnTo>
                  <a:pt x="1051052" y="12826"/>
                </a:lnTo>
                <a:lnTo>
                  <a:pt x="1106790" y="45434"/>
                </a:lnTo>
                <a:lnTo>
                  <a:pt x="1130427" y="45465"/>
                </a:lnTo>
                <a:lnTo>
                  <a:pt x="1143000" y="51815"/>
                </a:lnTo>
                <a:lnTo>
                  <a:pt x="1057528" y="1777"/>
                </a:lnTo>
                <a:lnTo>
                  <a:pt x="1054480" y="0"/>
                </a:lnTo>
                <a:lnTo>
                  <a:pt x="1050544" y="1015"/>
                </a:lnTo>
                <a:close/>
              </a:path>
              <a:path w="1143000" h="103504">
                <a:moveTo>
                  <a:pt x="1048639" y="99440"/>
                </a:moveTo>
                <a:lnTo>
                  <a:pt x="1050416" y="102488"/>
                </a:lnTo>
                <a:lnTo>
                  <a:pt x="1054353" y="103504"/>
                </a:lnTo>
                <a:lnTo>
                  <a:pt x="1057402" y="101726"/>
                </a:lnTo>
                <a:lnTo>
                  <a:pt x="1130427" y="58165"/>
                </a:lnTo>
                <a:lnTo>
                  <a:pt x="1106967" y="58134"/>
                </a:lnTo>
                <a:lnTo>
                  <a:pt x="1050925" y="90677"/>
                </a:lnTo>
                <a:lnTo>
                  <a:pt x="1047876" y="92455"/>
                </a:lnTo>
                <a:lnTo>
                  <a:pt x="1046861" y="96392"/>
                </a:lnTo>
                <a:lnTo>
                  <a:pt x="1048639" y="9944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4500" y="191069"/>
            <a:ext cx="500768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69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out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</a:t>
            </a:r>
            <a:r>
              <a:rPr dirty="0" smtClean="0" baseline="3034" sz="5400" spc="64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10: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bổ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45988" y="191069"/>
            <a:ext cx="113136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sung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590360" y="191069"/>
            <a:ext cx="141620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5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oo</a:t>
            </a: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32332"/>
            <a:ext cx="4703269" cy="33292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70"/>
              </a:lnSpc>
              <a:spcBef>
                <a:spcPts val="128"/>
              </a:spcBef>
            </a:pPr>
            <a:r>
              <a:rPr dirty="0" smtClean="0" baseline="3703" sz="33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703" sz="3375" spc="-413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Bổ</a:t>
            </a:r>
            <a:r>
              <a:rPr dirty="0" smtClean="0" baseline="3413" sz="3600" spc="-10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sung</a:t>
            </a:r>
            <a:r>
              <a:rPr dirty="0" smtClean="0" baseline="3413" sz="3600" spc="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CSS</a:t>
            </a:r>
            <a:r>
              <a:rPr dirty="0" smtClean="0" baseline="3413" sz="3600" spc="-3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rule</a:t>
            </a:r>
            <a:r>
              <a:rPr dirty="0" smtClean="0" baseline="3413" sz="3600" spc="-11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cho</a:t>
            </a:r>
            <a:r>
              <a:rPr dirty="0" smtClean="0" baseline="3413" sz="3600" spc="-8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phần</a:t>
            </a:r>
            <a:r>
              <a:rPr dirty="0" smtClean="0" baseline="3413" sz="3600" spc="-54">
                <a:latin typeface="Constantia"/>
                <a:cs typeface="Constantia"/>
              </a:rPr>
              <a:t> </a:t>
            </a:r>
            <a:r>
              <a:rPr dirty="0" smtClean="0" baseline="3413" sz="3600" spc="-9">
                <a:latin typeface="Constantia"/>
                <a:cs typeface="Constantia"/>
              </a:rPr>
              <a:t>f</a:t>
            </a:r>
            <a:r>
              <a:rPr dirty="0" smtClean="0" baseline="3413" sz="3600" spc="0">
                <a:latin typeface="Constantia"/>
                <a:cs typeface="Constantia"/>
              </a:rPr>
              <a:t>oo</a:t>
            </a:r>
            <a:r>
              <a:rPr dirty="0" smtClean="0" baseline="3413" sz="3600" spc="-34">
                <a:latin typeface="Constantia"/>
                <a:cs typeface="Constantia"/>
              </a:rPr>
              <a:t>t</a:t>
            </a:r>
            <a:r>
              <a:rPr dirty="0" smtClean="0" baseline="3413" sz="3600" spc="0">
                <a:latin typeface="Constantia"/>
                <a:cs typeface="Constantia"/>
              </a:rPr>
              <a:t>er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566029" y="2818541"/>
            <a:ext cx="192393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09"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ánh</a:t>
            </a:r>
            <a:r>
              <a:rPr dirty="0" smtClean="0" baseline="3034" sz="2700" spc="-5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àn</a:t>
            </a:r>
            <a:r>
              <a:rPr dirty="0" smtClean="0" baseline="3034" sz="2700" spc="-25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lên</a:t>
            </a:r>
            <a:r>
              <a:rPr dirty="0" smtClean="0" baseline="3034" sz="2700" spc="-3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-1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ên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252210" y="3798644"/>
            <a:ext cx="2275090" cy="54059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Hiển</a:t>
            </a:r>
            <a:r>
              <a:rPr dirty="0" smtClean="0" baseline="3034" sz="2700" spc="-2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thị</a:t>
            </a:r>
            <a:r>
              <a:rPr dirty="0" smtClean="0" baseline="3034" sz="2700" spc="-9">
                <a:latin typeface="Constantia"/>
                <a:cs typeface="Constantia"/>
              </a:rPr>
              <a:t> </a:t>
            </a:r>
            <a:r>
              <a:rPr dirty="0" smtClean="0" baseline="3034" sz="2700" spc="4">
                <a:latin typeface="Constantia"/>
                <a:cs typeface="Constantia"/>
              </a:rPr>
              <a:t>b</a:t>
            </a:r>
            <a:r>
              <a:rPr dirty="0" smtClean="0" baseline="3034" sz="2700" spc="0">
                <a:latin typeface="Constantia"/>
                <a:cs typeface="Constantia"/>
              </a:rPr>
              <a:t>iên</a:t>
            </a:r>
            <a:r>
              <a:rPr dirty="0" smtClean="0" baseline="3034" sz="2700" spc="-3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-1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ên</a:t>
            </a:r>
            <a:r>
              <a:rPr dirty="0" smtClean="0" baseline="3034" sz="2700" spc="-2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n</a:t>
            </a:r>
            <a:r>
              <a:rPr dirty="0" smtClean="0" baseline="3034" sz="2700" spc="-4">
                <a:latin typeface="Constantia"/>
                <a:cs typeface="Constantia"/>
              </a:rPr>
              <a:t>h</a:t>
            </a:r>
            <a:r>
              <a:rPr dirty="0" smtClean="0" baseline="3220" sz="2700" spc="0">
                <a:latin typeface="Times New Roman"/>
                <a:cs typeface="Times New Roman"/>
              </a:rPr>
              <a:t>ư</a:t>
            </a:r>
            <a:endParaRPr sz="1800">
              <a:latin typeface="Times New Roman"/>
              <a:cs typeface="Times New Roman"/>
            </a:endParaRPr>
          </a:p>
          <a:p>
            <a:pPr marL="12700" marR="36131">
              <a:lnSpc>
                <a:spcPts val="2160"/>
              </a:lnSpc>
              <a:spcBef>
                <a:spcPts val="6"/>
              </a:spcBef>
            </a:pPr>
            <a:r>
              <a:rPr dirty="0" smtClean="0" baseline="1610" sz="2700" spc="0">
                <a:latin typeface="Times New Roman"/>
                <a:cs typeface="Times New Roman"/>
              </a:rPr>
              <a:t>đư</a:t>
            </a:r>
            <a:r>
              <a:rPr dirty="0" smtClean="0" baseline="1610" sz="2700" spc="-9">
                <a:latin typeface="Times New Roman"/>
                <a:cs typeface="Times New Roman"/>
              </a:rPr>
              <a:t>ờ</a:t>
            </a:r>
            <a:r>
              <a:rPr dirty="0" smtClean="0" baseline="1517" sz="2700" spc="0">
                <a:latin typeface="Constantia"/>
                <a:cs typeface="Constantia"/>
              </a:rPr>
              <a:t>ng</a:t>
            </a:r>
            <a:r>
              <a:rPr dirty="0" smtClean="0" baseline="1517" sz="2700" spc="-34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gạch</a:t>
            </a:r>
            <a:r>
              <a:rPr dirty="0" smtClean="0" baseline="1517" sz="2700" spc="-44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n</a:t>
            </a:r>
            <a:r>
              <a:rPr dirty="0" smtClean="0" baseline="1517" sz="2700" spc="-4">
                <a:latin typeface="Constantia"/>
                <a:cs typeface="Constantia"/>
              </a:rPr>
              <a:t>g</a:t>
            </a:r>
            <a:r>
              <a:rPr dirty="0" smtClean="0" baseline="1517" sz="2700" spc="0">
                <a:latin typeface="Constantia"/>
                <a:cs typeface="Constantia"/>
              </a:rPr>
              <a:t>ang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14664" y="6504716"/>
            <a:ext cx="34638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148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38200" y="2209800"/>
            <a:ext cx="4419600" cy="286232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55752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#foo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er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clear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:bo</a:t>
            </a:r>
            <a:r>
              <a:rPr dirty="0" smtClean="0" sz="1800" spc="-4">
                <a:solidFill>
                  <a:srgbClr val="92D0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h;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>
                <a:solidFill>
                  <a:srgbClr val="6F2F9F"/>
                </a:solidFill>
                <a:latin typeface=".VnCentury Schoolbook"/>
                <a:cs typeface=".VnCentury Schoolbook"/>
              </a:rPr>
              <a:t>font</a:t>
            </a:r>
            <a:r>
              <a:rPr dirty="0" smtClean="0" sz="1800">
                <a:solidFill>
                  <a:srgbClr val="6F2F9F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>
                <a:solidFill>
                  <a:srgbClr val="6F2F9F"/>
                </a:solidFill>
                <a:latin typeface=".VnCentury Schoolbook"/>
                <a:cs typeface=".VnCentury Schoolbook"/>
              </a:rPr>
              <a:t>fa</a:t>
            </a:r>
            <a:r>
              <a:rPr dirty="0" smtClean="0" sz="1800" spc="-9">
                <a:solidFill>
                  <a:srgbClr val="6F2F9F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6F2F9F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9">
                <a:solidFill>
                  <a:srgbClr val="6F2F9F"/>
                </a:solidFill>
                <a:latin typeface=".VnCentury Schoolbook"/>
                <a:cs typeface=".VnCentury Schoolbook"/>
              </a:rPr>
              <a:t>y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9">
                <a:solidFill>
                  <a:srgbClr val="92D0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ahom</a:t>
            </a:r>
            <a:r>
              <a:rPr dirty="0" smtClean="0" sz="1800" spc="-9">
                <a:solidFill>
                  <a:srgbClr val="92D05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>
                <a:solidFill>
                  <a:srgbClr val="6F2F9F"/>
                </a:solidFill>
                <a:latin typeface=".VnCentury Schoolbook"/>
                <a:cs typeface=".VnCentury Schoolbook"/>
              </a:rPr>
              <a:t>font</a:t>
            </a:r>
            <a:r>
              <a:rPr dirty="0" smtClean="0" sz="1800">
                <a:solidFill>
                  <a:srgbClr val="6F2F9F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-4">
                <a:solidFill>
                  <a:srgbClr val="6F2F9F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ize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:1</a:t>
            </a:r>
            <a:r>
              <a:rPr dirty="0" smtClean="0" sz="1800" spc="-4">
                <a:solidFill>
                  <a:srgbClr val="92D0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px;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colo</a:t>
            </a:r>
            <a:r>
              <a:rPr dirty="0" smtClean="0" sz="1800" spc="4">
                <a:solidFill>
                  <a:srgbClr val="6F2F9F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9">
                <a:solidFill>
                  <a:srgbClr val="92D05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c9c9c9;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>
                <a:solidFill>
                  <a:srgbClr val="6F2F9F"/>
                </a:solidFill>
                <a:latin typeface=".VnCentury Schoolbook"/>
                <a:cs typeface=".VnCentury Schoolbook"/>
              </a:rPr>
              <a:t>borde</a:t>
            </a:r>
            <a:r>
              <a:rPr dirty="0" smtClean="0" sz="1800" spc="4">
                <a:solidFill>
                  <a:srgbClr val="6F2F9F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4">
                <a:solidFill>
                  <a:srgbClr val="6F2F9F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to</a:t>
            </a:r>
            <a:r>
              <a:rPr dirty="0" smtClean="0" sz="1800" spc="-4">
                <a:solidFill>
                  <a:srgbClr val="6F2F9F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9">
                <a:solidFill>
                  <a:srgbClr val="92D0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-4">
                <a:solidFill>
                  <a:srgbClr val="92D05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4">
                <a:solidFill>
                  <a:srgbClr val="92D0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sol</a:t>
            </a:r>
            <a:r>
              <a:rPr dirty="0" smtClean="0" sz="1800" spc="-4">
                <a:solidFill>
                  <a:srgbClr val="92D05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14">
                <a:solidFill>
                  <a:srgbClr val="92D0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#efefef;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-4">
                <a:solidFill>
                  <a:srgbClr val="6F2F9F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dd</a:t>
            </a:r>
            <a:r>
              <a:rPr dirty="0" smtClean="0" sz="1800" spc="-4">
                <a:solidFill>
                  <a:srgbClr val="6F2F9F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6F2F9F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:1</a:t>
            </a:r>
            <a:r>
              <a:rPr dirty="0" smtClean="0" sz="1800" spc="-4">
                <a:solidFill>
                  <a:srgbClr val="92D050"/>
                </a:solidFill>
                <a:latin typeface=".VnCentury Schoolbook"/>
                <a:cs typeface=".VnCentury Schoolbook"/>
              </a:rPr>
              <a:t>3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px</a:t>
            </a:r>
            <a:r>
              <a:rPr dirty="0" smtClean="0" sz="1800" spc="4">
                <a:solidFill>
                  <a:srgbClr val="92D0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2</a:t>
            </a:r>
            <a:r>
              <a:rPr dirty="0" smtClean="0" sz="1800" spc="-9">
                <a:solidFill>
                  <a:srgbClr val="92D050"/>
                </a:solidFill>
                <a:latin typeface=".VnCentury Schoolbook"/>
                <a:cs typeface=".VnCentury Schoolbook"/>
              </a:rPr>
              <a:t>5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px;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>
                <a:solidFill>
                  <a:srgbClr val="6F2F9F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4">
                <a:solidFill>
                  <a:srgbClr val="6F2F9F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>
                <a:solidFill>
                  <a:srgbClr val="6F2F9F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hei</a:t>
            </a:r>
            <a:r>
              <a:rPr dirty="0" smtClean="0" sz="1800" spc="4">
                <a:solidFill>
                  <a:srgbClr val="6F2F9F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6F2F9F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4">
                <a:solidFill>
                  <a:srgbClr val="6F2F9F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:1</a:t>
            </a:r>
            <a:r>
              <a:rPr dirty="0" smtClean="0" sz="1800" spc="-4">
                <a:solidFill>
                  <a:srgbClr val="92D050"/>
                </a:solidFill>
                <a:latin typeface=".VnCentury Schoolbook"/>
                <a:cs typeface=".VnCentury Schoolbook"/>
              </a:rPr>
              <a:t>8</a:t>
            </a:r>
            <a:r>
              <a:rPr dirty="0" smtClean="0" sz="1800" spc="0">
                <a:solidFill>
                  <a:srgbClr val="92D050"/>
                </a:solidFill>
                <a:latin typeface=".VnCentury Schoolbook"/>
                <a:cs typeface=".VnCentury Schoolbook"/>
              </a:rPr>
              <a:t>px;</a:t>
            </a:r>
            <a:endParaRPr sz="1800">
              <a:latin typeface=".VnCentury Schoolbook"/>
              <a:cs typeface=".VnCentury Schoolbook"/>
            </a:endParaRPr>
          </a:p>
          <a:p>
            <a:pPr marL="155752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object 20"/>
          <p:cNvSpPr txBox="1"/>
          <p:nvPr/>
        </p:nvSpPr>
        <p:spPr>
          <a:xfrm>
            <a:off x="6110757" y="4207861"/>
            <a:ext cx="1198346" cy="117947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1800"/>
              </a:lnSpc>
              <a:spcBef>
                <a:spcPts val="90"/>
              </a:spcBef>
            </a:pPr>
            <a:r>
              <a:rPr dirty="0" smtClean="0" baseline="1584" sz="2700" spc="0">
                <a:latin typeface=".VnCentury Schoolbook"/>
                <a:cs typeface=".VnCentury Schoolbook"/>
              </a:rPr>
              <a:t>&gt;</a:t>
            </a:r>
            <a:endParaRPr sz="1800">
              <a:latin typeface=".VnCentury Schoolbook"/>
              <a:cs typeface=".VnCentury Schoolboo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50391" y="2717292"/>
            <a:ext cx="5614416" cy="2436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09244" y="2699004"/>
            <a:ext cx="5699759" cy="2519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914400" y="2743200"/>
            <a:ext cx="5486400" cy="2308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14400" y="2743200"/>
            <a:ext cx="5486400" cy="2308352"/>
          </a:xfrm>
          <a:custGeom>
            <a:avLst/>
            <a:gdLst/>
            <a:ahLst/>
            <a:cxnLst/>
            <a:rect l="l" t="t" r="r" b="b"/>
            <a:pathLst>
              <a:path w="5486400" h="2308352">
                <a:moveTo>
                  <a:pt x="0" y="2308352"/>
                </a:moveTo>
                <a:lnTo>
                  <a:pt x="5486400" y="2308352"/>
                </a:lnTo>
                <a:lnTo>
                  <a:pt x="5486400" y="0"/>
                </a:lnTo>
                <a:lnTo>
                  <a:pt x="0" y="0"/>
                </a:lnTo>
                <a:lnTo>
                  <a:pt x="0" y="2308352"/>
                </a:lnTo>
                <a:close/>
              </a:path>
            </a:pathLst>
          </a:custGeom>
          <a:ln w="9524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410200" y="1752600"/>
            <a:ext cx="3333750" cy="447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638800" y="5257800"/>
            <a:ext cx="1695450" cy="10287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187440" y="4262628"/>
            <a:ext cx="1121664" cy="112471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26241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ab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32893"/>
            <a:ext cx="3991235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-17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ạo</a:t>
            </a:r>
            <a:r>
              <a:rPr dirty="0" smtClean="0" baseline="2100" sz="3900" spc="-129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ode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ma</a:t>
            </a:r>
            <a:r>
              <a:rPr dirty="0" smtClean="0" baseline="2100" sz="3900" spc="-25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kup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4">
                <a:latin typeface="Constantia"/>
                <a:cs typeface="Constantia"/>
              </a:rPr>
              <a:t>h</a:t>
            </a:r>
            <a:r>
              <a:rPr dirty="0" smtClean="0" baseline="2229" sz="3900" spc="0">
                <a:latin typeface="Times New Roman"/>
                <a:cs typeface="Times New Roman"/>
              </a:rPr>
              <a:t>ư</a:t>
            </a:r>
            <a:r>
              <a:rPr dirty="0" smtClean="0" baseline="2229" sz="3900" spc="-44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633209" y="1522760"/>
            <a:ext cx="85615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CSS</a:t>
            </a:r>
            <a:r>
              <a:rPr dirty="0" smtClean="0" baseline="3034" sz="2700" spc="-39">
                <a:latin typeface="Constantia"/>
                <a:cs typeface="Constantia"/>
              </a:rPr>
              <a:t> </a:t>
            </a:r>
            <a:r>
              <a:rPr dirty="0" smtClean="0" baseline="3034" sz="2700" spc="-119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ab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16188" y="6504716"/>
            <a:ext cx="34309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4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9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4400" y="2743200"/>
            <a:ext cx="5486400" cy="23083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latin typeface=".VnCentury Schoolbook"/>
                <a:cs typeface=".VnCentury Schoolbook"/>
              </a:rPr>
              <a:t>&lt;div</a:t>
            </a:r>
            <a:r>
              <a:rPr dirty="0" smtClean="0" sz="1800" spc="0"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latin typeface=".VnCentury Schoolbook"/>
                <a:cs typeface=".VnCentury Schoolbook"/>
              </a:rPr>
              <a:t>id=</a:t>
            </a:r>
            <a:r>
              <a:rPr dirty="0" smtClean="0" sz="1800" spc="-9">
                <a:latin typeface=".VnCentury Schoolbook"/>
                <a:cs typeface=".VnCentury Schoolbook"/>
              </a:rPr>
              <a:t>"</a:t>
            </a:r>
            <a:r>
              <a:rPr dirty="0" smtClean="0" sz="1800" spc="0">
                <a:latin typeface=".VnCentury Schoolbook"/>
                <a:cs typeface=".VnCentury Schoolbook"/>
              </a:rPr>
              <a:t>menu"&gt;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latin typeface=".VnCentury Schoolbook"/>
                <a:cs typeface=".VnCentury Schoolbook"/>
              </a:rPr>
              <a:t>&lt;</a:t>
            </a:r>
            <a:r>
              <a:rPr dirty="0" smtClean="0" sz="1800" spc="4"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latin typeface=".VnCentury Schoolbook"/>
                <a:cs typeface=".VnCentury Schoolbook"/>
              </a:rPr>
              <a:t>l&gt;</a:t>
            </a:r>
            <a:endParaRPr sz="1800">
              <a:latin typeface=".VnCentury Schoolbook"/>
              <a:cs typeface=".VnCentury Schoolbook"/>
            </a:endParaRPr>
          </a:p>
          <a:p>
            <a:pPr marL="1920875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latin typeface=".VnCentury Schoolbook"/>
                <a:cs typeface=".VnCentury Schoolbook"/>
              </a:rPr>
              <a:t>&lt;li&gt;&lt;a</a:t>
            </a:r>
            <a:r>
              <a:rPr dirty="0" smtClean="0" sz="1800" spc="-14"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latin typeface=".VnCentury Schoolbook"/>
                <a:cs typeface=".VnCentury Schoolbook"/>
              </a:rPr>
              <a:t>h</a:t>
            </a:r>
            <a:r>
              <a:rPr dirty="0" smtClean="0" sz="1800" spc="9"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latin typeface=".VnCentury Schoolbook"/>
                <a:cs typeface=".VnCentury Schoolbook"/>
              </a:rPr>
              <a:t>ef="</a:t>
            </a:r>
            <a:r>
              <a:rPr dirty="0" smtClean="0" sz="1800" spc="-9">
                <a:latin typeface=".VnCentury Schoolbook"/>
                <a:cs typeface=".VnCentury Schoolbook"/>
              </a:rPr>
              <a:t>#</a:t>
            </a:r>
            <a:r>
              <a:rPr dirty="0" smtClean="0" sz="1800" spc="0">
                <a:latin typeface=".VnCentury Schoolbook"/>
                <a:cs typeface=".VnCentury Schoolbook"/>
              </a:rPr>
              <a:t>"&gt;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HTML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latin typeface=".VnCentury Schoolbook"/>
                <a:cs typeface=".VnCentury Schoolbook"/>
              </a:rPr>
              <a:t>&lt;/li&gt;</a:t>
            </a:r>
            <a:endParaRPr sz="1800">
              <a:latin typeface=".VnCentury Schoolbook"/>
              <a:cs typeface=".VnCentury Schoolbook"/>
            </a:endParaRPr>
          </a:p>
          <a:p>
            <a:pPr marL="1920875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latin typeface=".VnCentury Schoolbook"/>
                <a:cs typeface=".VnCentury Schoolbook"/>
              </a:rPr>
              <a:t>&lt;li&gt;&lt;a</a:t>
            </a:r>
            <a:r>
              <a:rPr dirty="0" smtClean="0" sz="1800" spc="-14"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latin typeface=".VnCentury Schoolbook"/>
                <a:cs typeface=".VnCentury Schoolbook"/>
              </a:rPr>
              <a:t>h</a:t>
            </a:r>
            <a:r>
              <a:rPr dirty="0" smtClean="0" sz="1800" spc="9"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latin typeface=".VnCentury Schoolbook"/>
                <a:cs typeface=".VnCentury Schoolbook"/>
              </a:rPr>
              <a:t>ef="</a:t>
            </a:r>
            <a:r>
              <a:rPr dirty="0" smtClean="0" sz="1800" spc="-9">
                <a:latin typeface=".VnCentury Schoolbook"/>
                <a:cs typeface=".VnCentury Schoolbook"/>
              </a:rPr>
              <a:t>#</a:t>
            </a:r>
            <a:r>
              <a:rPr dirty="0" smtClean="0" sz="1800" spc="0">
                <a:latin typeface=".VnCentury Schoolbook"/>
                <a:cs typeface=".VnCentury Schoolbook"/>
              </a:rPr>
              <a:t>"&gt;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TML</a:t>
            </a:r>
            <a:r>
              <a:rPr dirty="0" smtClean="0" sz="1800" spc="-14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latin typeface=".VnCentury Schoolbook"/>
                <a:cs typeface=".VnCentury Schoolbook"/>
              </a:rPr>
              <a:t>&lt;/li&gt;</a:t>
            </a:r>
            <a:endParaRPr sz="1800">
              <a:latin typeface=".VnCentury Schoolbook"/>
              <a:cs typeface=".VnCentury Schoolbook"/>
            </a:endParaRPr>
          </a:p>
          <a:p>
            <a:pPr marL="1920875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latin typeface=".VnCentury Schoolbook"/>
                <a:cs typeface=".VnCentury Schoolbook"/>
              </a:rPr>
              <a:t>&lt;li&gt;&lt;a</a:t>
            </a:r>
            <a:r>
              <a:rPr dirty="0" smtClean="0" sz="1800" spc="-14"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latin typeface=".VnCentury Schoolbook"/>
                <a:cs typeface=".VnCentury Schoolbook"/>
              </a:rPr>
              <a:t>h</a:t>
            </a:r>
            <a:r>
              <a:rPr dirty="0" smtClean="0" sz="1800" spc="9"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latin typeface=".VnCentury Schoolbook"/>
                <a:cs typeface=".VnCentury Schoolbook"/>
              </a:rPr>
              <a:t>ef="</a:t>
            </a:r>
            <a:r>
              <a:rPr dirty="0" smtClean="0" sz="1800" spc="-9">
                <a:latin typeface=".VnCentury Schoolbook"/>
                <a:cs typeface=".VnCentury Schoolbook"/>
              </a:rPr>
              <a:t>#</a:t>
            </a:r>
            <a:r>
              <a:rPr dirty="0" smtClean="0" sz="1800" spc="0">
                <a:latin typeface=".VnCentury Schoolbook"/>
                <a:cs typeface=".VnCentury Schoolbook"/>
              </a:rPr>
              <a:t>"&gt;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latin typeface=".VnCentury Schoolbook"/>
                <a:cs typeface=".VnCentury Schoolbook"/>
              </a:rPr>
              <a:t>&lt;/li&gt;</a:t>
            </a:r>
            <a:endParaRPr sz="1800">
              <a:latin typeface=".VnCentury Schoolbook"/>
              <a:cs typeface=".VnCentury Schoolbook"/>
            </a:endParaRPr>
          </a:p>
          <a:p>
            <a:pPr marL="1920875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latin typeface=".VnCentury Schoolbook"/>
                <a:cs typeface=".VnCentury Schoolbook"/>
              </a:rPr>
              <a:t>&lt;li&gt;&lt;a</a:t>
            </a:r>
            <a:r>
              <a:rPr dirty="0" smtClean="0" sz="1800" spc="-14"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latin typeface=".VnCentury Schoolbook"/>
                <a:cs typeface=".VnCentury Schoolbook"/>
              </a:rPr>
              <a:t>h</a:t>
            </a:r>
            <a:r>
              <a:rPr dirty="0" smtClean="0" sz="1800" spc="9"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latin typeface=".VnCentury Schoolbook"/>
                <a:cs typeface=".VnCentury Schoolbook"/>
              </a:rPr>
              <a:t>ef="</a:t>
            </a:r>
            <a:r>
              <a:rPr dirty="0" smtClean="0" sz="1800" spc="-9">
                <a:latin typeface=".VnCentury Schoolbook"/>
                <a:cs typeface=".VnCentury Schoolbook"/>
              </a:rPr>
              <a:t>#</a:t>
            </a:r>
            <a:r>
              <a:rPr dirty="0" smtClean="0" sz="1800" spc="0">
                <a:latin typeface=".VnCentury Schoolbook"/>
                <a:cs typeface=".VnCentury Schoolbook"/>
              </a:rPr>
              <a:t>"&gt;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J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ipt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latin typeface=".VnCentury Schoolbook"/>
                <a:cs typeface=".VnCentury Schoolbook"/>
              </a:rPr>
              <a:t>&lt;/li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latin typeface=".VnCentury Schoolbook"/>
                <a:cs typeface=".VnCentury Schoolbook"/>
              </a:rPr>
              <a:t>&lt;/</a:t>
            </a:r>
            <a:r>
              <a:rPr dirty="0" smtClean="0" sz="1800" spc="9"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latin typeface=".VnCentury Schoolbook"/>
                <a:cs typeface=".VnCentury Schoolbook"/>
              </a:rPr>
              <a:t>l&gt;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latin typeface=".VnCentury Schoolbook"/>
                <a:cs typeface=".VnCentury Schoolbook"/>
              </a:rPr>
              <a:t>&lt;/di</a:t>
            </a:r>
            <a:r>
              <a:rPr dirty="0" smtClean="0" sz="1800" spc="4">
                <a:latin typeface=".VnCentury Schoolbook"/>
                <a:cs typeface=".VnCentury Schoolbook"/>
              </a:rPr>
              <a:t>v</a:t>
            </a:r>
            <a:r>
              <a:rPr dirty="0" smtClean="0" sz="1800" spc="0">
                <a:latin typeface=".VnCentury Schoolbook"/>
                <a:cs typeface=".VnCentury Schoolbook"/>
              </a:rPr>
              <a:t>&gt;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736592" y="5155692"/>
            <a:ext cx="3965448" cy="4968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695444" y="5135880"/>
            <a:ext cx="4088892" cy="5989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800600" y="5181587"/>
            <a:ext cx="3837178" cy="36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800600" y="5181587"/>
            <a:ext cx="3837178" cy="369328"/>
          </a:xfrm>
          <a:custGeom>
            <a:avLst/>
            <a:gdLst/>
            <a:ahLst/>
            <a:cxnLst/>
            <a:rect l="l" t="t" r="r" b="b"/>
            <a:pathLst>
              <a:path w="3837178" h="369328">
                <a:moveTo>
                  <a:pt x="0" y="369328"/>
                </a:moveTo>
                <a:lnTo>
                  <a:pt x="3837178" y="369328"/>
                </a:lnTo>
                <a:lnTo>
                  <a:pt x="3837178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4">
            <a:solidFill>
              <a:srgbClr val="798F3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038600" y="5423789"/>
            <a:ext cx="763015" cy="163576"/>
          </a:xfrm>
          <a:custGeom>
            <a:avLst/>
            <a:gdLst/>
            <a:ahLst/>
            <a:cxnLst/>
            <a:rect l="l" t="t" r="r" b="b"/>
            <a:pathLst>
              <a:path w="763015" h="163575">
                <a:moveTo>
                  <a:pt x="11429" y="54356"/>
                </a:moveTo>
                <a:lnTo>
                  <a:pt x="76708" y="0"/>
                </a:lnTo>
                <a:lnTo>
                  <a:pt x="0" y="62611"/>
                </a:lnTo>
                <a:lnTo>
                  <a:pt x="11429" y="54356"/>
                </a:lnTo>
                <a:close/>
              </a:path>
              <a:path w="763015" h="163575">
                <a:moveTo>
                  <a:pt x="85725" y="889"/>
                </a:moveTo>
                <a:lnTo>
                  <a:pt x="83438" y="-1904"/>
                </a:lnTo>
                <a:lnTo>
                  <a:pt x="79501" y="-2285"/>
                </a:lnTo>
                <a:lnTo>
                  <a:pt x="76708" y="0"/>
                </a:lnTo>
                <a:lnTo>
                  <a:pt x="11429" y="54356"/>
                </a:lnTo>
                <a:lnTo>
                  <a:pt x="0" y="62611"/>
                </a:lnTo>
                <a:lnTo>
                  <a:pt x="92328" y="98552"/>
                </a:lnTo>
                <a:lnTo>
                  <a:pt x="13462" y="66929"/>
                </a:lnTo>
                <a:lnTo>
                  <a:pt x="14732" y="54737"/>
                </a:lnTo>
                <a:lnTo>
                  <a:pt x="24815" y="58664"/>
                </a:lnTo>
                <a:lnTo>
                  <a:pt x="16383" y="65532"/>
                </a:lnTo>
                <a:lnTo>
                  <a:pt x="14732" y="54737"/>
                </a:lnTo>
                <a:lnTo>
                  <a:pt x="13462" y="66929"/>
                </a:lnTo>
                <a:lnTo>
                  <a:pt x="36645" y="63271"/>
                </a:lnTo>
                <a:lnTo>
                  <a:pt x="763015" y="-51307"/>
                </a:lnTo>
                <a:lnTo>
                  <a:pt x="760984" y="-63753"/>
                </a:lnTo>
                <a:lnTo>
                  <a:pt x="34584" y="50707"/>
                </a:lnTo>
                <a:lnTo>
                  <a:pt x="84836" y="9779"/>
                </a:lnTo>
                <a:lnTo>
                  <a:pt x="87502" y="7620"/>
                </a:lnTo>
                <a:lnTo>
                  <a:pt x="87884" y="3556"/>
                </a:lnTo>
                <a:lnTo>
                  <a:pt x="85725" y="889"/>
                </a:lnTo>
                <a:close/>
              </a:path>
              <a:path w="763015" h="163575">
                <a:moveTo>
                  <a:pt x="92328" y="98552"/>
                </a:moveTo>
                <a:lnTo>
                  <a:pt x="95630" y="99822"/>
                </a:lnTo>
                <a:lnTo>
                  <a:pt x="99313" y="98298"/>
                </a:lnTo>
                <a:lnTo>
                  <a:pt x="100584" y="94996"/>
                </a:lnTo>
                <a:lnTo>
                  <a:pt x="101853" y="91694"/>
                </a:lnTo>
                <a:lnTo>
                  <a:pt x="100202" y="88011"/>
                </a:lnTo>
                <a:lnTo>
                  <a:pt x="96900" y="86741"/>
                </a:lnTo>
                <a:lnTo>
                  <a:pt x="36645" y="63271"/>
                </a:lnTo>
                <a:lnTo>
                  <a:pt x="13462" y="66929"/>
                </a:lnTo>
                <a:lnTo>
                  <a:pt x="92328" y="98552"/>
                </a:lnTo>
                <a:close/>
              </a:path>
              <a:path w="763015" h="163575">
                <a:moveTo>
                  <a:pt x="24815" y="58664"/>
                </a:moveTo>
                <a:lnTo>
                  <a:pt x="14732" y="54737"/>
                </a:lnTo>
                <a:lnTo>
                  <a:pt x="16383" y="65532"/>
                </a:lnTo>
                <a:lnTo>
                  <a:pt x="24815" y="58664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812792" y="5841492"/>
            <a:ext cx="3709416" cy="7741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771644" y="5821680"/>
            <a:ext cx="3770376" cy="87325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876800" y="5867400"/>
            <a:ext cx="3581400" cy="64632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4876800" y="5867400"/>
            <a:ext cx="3581400" cy="646328"/>
          </a:xfrm>
          <a:custGeom>
            <a:avLst/>
            <a:gdLst/>
            <a:ahLst/>
            <a:cxnLst/>
            <a:rect l="l" t="t" r="r" b="b"/>
            <a:pathLst>
              <a:path w="3581400" h="646328">
                <a:moveTo>
                  <a:pt x="0" y="646328"/>
                </a:moveTo>
                <a:lnTo>
                  <a:pt x="3581400" y="646328"/>
                </a:lnTo>
                <a:lnTo>
                  <a:pt x="35814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5">
            <a:solidFill>
              <a:srgbClr val="798F3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3505200" y="6050508"/>
            <a:ext cx="1371980" cy="146392"/>
          </a:xfrm>
          <a:custGeom>
            <a:avLst/>
            <a:gdLst/>
            <a:ahLst/>
            <a:cxnLst/>
            <a:rect l="l" t="t" r="r" b="b"/>
            <a:pathLst>
              <a:path w="1371980" h="146392">
                <a:moveTo>
                  <a:pt x="15366" y="52044"/>
                </a:moveTo>
                <a:lnTo>
                  <a:pt x="35537" y="54310"/>
                </a:lnTo>
                <a:lnTo>
                  <a:pt x="1371219" y="146392"/>
                </a:lnTo>
                <a:lnTo>
                  <a:pt x="1371980" y="133718"/>
                </a:lnTo>
                <a:lnTo>
                  <a:pt x="36427" y="41636"/>
                </a:lnTo>
                <a:lnTo>
                  <a:pt x="12953" y="40017"/>
                </a:lnTo>
                <a:lnTo>
                  <a:pt x="12064" y="52692"/>
                </a:lnTo>
                <a:lnTo>
                  <a:pt x="81914" y="101193"/>
                </a:lnTo>
                <a:lnTo>
                  <a:pt x="89026" y="90690"/>
                </a:lnTo>
                <a:lnTo>
                  <a:pt x="35537" y="54310"/>
                </a:lnTo>
                <a:lnTo>
                  <a:pt x="15366" y="52044"/>
                </a:lnTo>
                <a:lnTo>
                  <a:pt x="16128" y="41109"/>
                </a:lnTo>
                <a:lnTo>
                  <a:pt x="25119" y="47224"/>
                </a:lnTo>
                <a:lnTo>
                  <a:pt x="15366" y="52044"/>
                </a:lnTo>
                <a:close/>
              </a:path>
              <a:path w="1371980" h="146392">
                <a:moveTo>
                  <a:pt x="81914" y="101193"/>
                </a:moveTo>
                <a:lnTo>
                  <a:pt x="12064" y="52692"/>
                </a:lnTo>
                <a:lnTo>
                  <a:pt x="12953" y="40017"/>
                </a:lnTo>
                <a:lnTo>
                  <a:pt x="36427" y="41636"/>
                </a:lnTo>
                <a:lnTo>
                  <a:pt x="94487" y="12941"/>
                </a:lnTo>
                <a:lnTo>
                  <a:pt x="97536" y="11391"/>
                </a:lnTo>
                <a:lnTo>
                  <a:pt x="98805" y="7581"/>
                </a:lnTo>
                <a:lnTo>
                  <a:pt x="97282" y="4432"/>
                </a:lnTo>
                <a:lnTo>
                  <a:pt x="95758" y="1295"/>
                </a:lnTo>
                <a:lnTo>
                  <a:pt x="91948" y="0"/>
                </a:lnTo>
                <a:lnTo>
                  <a:pt x="88773" y="1562"/>
                </a:lnTo>
                <a:lnTo>
                  <a:pt x="0" y="45491"/>
                </a:lnTo>
                <a:lnTo>
                  <a:pt x="81914" y="101193"/>
                </a:lnTo>
                <a:close/>
              </a:path>
              <a:path w="1371980" h="146392">
                <a:moveTo>
                  <a:pt x="25119" y="47224"/>
                </a:moveTo>
                <a:lnTo>
                  <a:pt x="16128" y="41109"/>
                </a:lnTo>
                <a:lnTo>
                  <a:pt x="15366" y="52044"/>
                </a:lnTo>
                <a:lnTo>
                  <a:pt x="25119" y="47224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511906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Gom</a:t>
            </a: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nhóm</a:t>
            </a:r>
            <a:r>
              <a:rPr dirty="0" smtClean="0" baseline="3034" sz="5400" spc="-12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các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bộ</a:t>
            </a:r>
            <a:r>
              <a:rPr dirty="0" smtClean="0" baseline="3034" sz="5400" spc="-1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chọn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47879"/>
            <a:ext cx="7784719" cy="33313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CSS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cung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cấp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cú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pháp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phép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-59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solidFill>
                  <a:srgbClr val="FF0000"/>
                </a:solidFill>
                <a:latin typeface="Constantia"/>
                <a:cs typeface="Constantia"/>
              </a:rPr>
              <a:t>om</a:t>
            </a:r>
            <a:r>
              <a:rPr dirty="0" smtClean="0" baseline="3150" sz="3900" spc="-3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solidFill>
                  <a:srgbClr val="FF0000"/>
                </a:solidFill>
                <a:latin typeface="Constantia"/>
                <a:cs typeface="Constantia"/>
              </a:rPr>
              <a:t>hóm</a:t>
            </a:r>
            <a:r>
              <a:rPr dirty="0" smtClean="0" baseline="3150" sz="3900" spc="-4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nhiều</a:t>
            </a:r>
            <a:r>
              <a:rPr dirty="0" smtClean="0" baseline="3150" sz="3900" spc="-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bộ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370"/>
              </a:spcBef>
            </a:pPr>
            <a:r>
              <a:rPr dirty="0" smtClean="0" sz="2600" spc="0">
                <a:latin typeface="Constantia"/>
                <a:cs typeface="Constantia"/>
              </a:rPr>
              <a:t>chọn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cùng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lúc</a:t>
            </a:r>
            <a:endParaRPr sz="2600">
              <a:latin typeface="Constantia"/>
              <a:cs typeface="Constantia"/>
            </a:endParaRPr>
          </a:p>
          <a:p>
            <a:pPr marL="287019" marR="284024" indent="-274319">
              <a:lnSpc>
                <a:spcPts val="3173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Giúp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thiết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lập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giá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trị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cho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ộc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chung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endParaRPr sz="2600">
              <a:latin typeface="Constantia"/>
              <a:cs typeface="Constantia"/>
            </a:endParaRPr>
          </a:p>
          <a:p>
            <a:pPr marL="287019" marR="284024">
              <a:lnSpc>
                <a:spcPts val="3173"/>
              </a:lnSpc>
              <a:spcBef>
                <a:spcPts val="1507"/>
              </a:spcBef>
            </a:pPr>
            <a:r>
              <a:rPr dirty="0" smtClean="0" sz="2600" spc="0">
                <a:latin typeface="Constantia"/>
                <a:cs typeface="Constantia"/>
              </a:rPr>
              <a:t>gi</a:t>
            </a:r>
            <a:r>
              <a:rPr dirty="0" smtClean="0" sz="2600" spc="-14">
                <a:latin typeface="Constantia"/>
                <a:cs typeface="Constantia"/>
              </a:rPr>
              <a:t>ố</a:t>
            </a:r>
            <a:r>
              <a:rPr dirty="0" smtClean="0" sz="2600" spc="0">
                <a:latin typeface="Constantia"/>
                <a:cs typeface="Constantia"/>
              </a:rPr>
              <a:t>ng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nhau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của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nhiều</a:t>
            </a:r>
            <a:r>
              <a:rPr dirty="0" smtClean="0" sz="2600" spc="-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bộ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chọn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khác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nhau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cùng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lúc</a:t>
            </a:r>
            <a:endParaRPr sz="2600">
              <a:latin typeface="Constantia"/>
              <a:cs typeface="Constantia"/>
            </a:endParaRPr>
          </a:p>
          <a:p>
            <a:pPr marL="12700" marR="50022">
              <a:lnSpc>
                <a:spcPct val="101725"/>
              </a:lnSpc>
              <a:spcBef>
                <a:spcPts val="1507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Giúp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</a:t>
            </a:r>
            <a:r>
              <a:rPr dirty="0" smtClean="0" sz="2600" spc="-9">
                <a:latin typeface="Constantia"/>
                <a:cs typeface="Constantia"/>
              </a:rPr>
              <a:t>ả</a:t>
            </a:r>
            <a:r>
              <a:rPr dirty="0" smtClean="0" sz="2600" spc="0">
                <a:latin typeface="Constantia"/>
                <a:cs typeface="Constantia"/>
              </a:rPr>
              <a:t>m</a:t>
            </a:r>
            <a:r>
              <a:rPr dirty="0" smtClean="0" sz="2600" spc="-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</a:t>
            </a:r>
            <a:r>
              <a:rPr dirty="0" smtClean="0" sz="2600" spc="-9">
                <a:latin typeface="Constantia"/>
                <a:cs typeface="Constantia"/>
              </a:rPr>
              <a:t>í</a:t>
            </a:r>
            <a:r>
              <a:rPr dirty="0" smtClean="0" sz="2600" spc="0">
                <a:latin typeface="Constantia"/>
                <a:cs typeface="Constantia"/>
              </a:rPr>
              <a:t>ch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4">
                <a:latin typeface="Constantia"/>
                <a:cs typeface="Constantia"/>
              </a:rPr>
              <a:t>h</a:t>
            </a:r>
            <a:r>
              <a:rPr dirty="0" smtClean="0" sz="2600" spc="4">
                <a:latin typeface="Times New Roman"/>
                <a:cs typeface="Times New Roman"/>
              </a:rPr>
              <a:t>ư</a:t>
            </a:r>
            <a:r>
              <a:rPr dirty="0" smtClean="0" sz="2600" spc="0">
                <a:latin typeface="Times New Roman"/>
                <a:cs typeface="Times New Roman"/>
              </a:rPr>
              <a:t>ớ</a:t>
            </a:r>
            <a:r>
              <a:rPr dirty="0" smtClean="0" sz="2600" spc="0">
                <a:latin typeface="Constantia"/>
                <a:cs typeface="Constantia"/>
              </a:rPr>
              <a:t>c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tập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tin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S</a:t>
            </a:r>
            <a:r>
              <a:rPr dirty="0" smtClean="0" sz="2600" spc="4">
                <a:latin typeface="Constantia"/>
                <a:cs typeface="Constantia"/>
              </a:rPr>
              <a:t>S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</a:t>
            </a:r>
            <a:r>
              <a:rPr dirty="0" smtClean="0" sz="2600" spc="-9">
                <a:latin typeface="Constantia"/>
                <a:cs typeface="Constantia"/>
              </a:rPr>
              <a:t>ả</a:t>
            </a:r>
            <a:r>
              <a:rPr dirty="0" smtClean="0" sz="2600" spc="0">
                <a:latin typeface="Constantia"/>
                <a:cs typeface="Constantia"/>
              </a:rPr>
              <a:t>m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thời</a:t>
            </a:r>
            <a:r>
              <a:rPr dirty="0" smtClean="0" sz="2600" spc="-7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</a:t>
            </a:r>
            <a:r>
              <a:rPr dirty="0" smtClean="0" sz="2600" spc="-9">
                <a:latin typeface="Constantia"/>
                <a:cs typeface="Constantia"/>
              </a:rPr>
              <a:t>a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tải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506"/>
              </a:spcBef>
            </a:pPr>
            <a:r>
              <a:rPr dirty="0" smtClean="0" sz="2600" spc="-54">
                <a:latin typeface="Constantia"/>
                <a:cs typeface="Constantia"/>
              </a:rPr>
              <a:t>w</a:t>
            </a:r>
            <a:r>
              <a:rPr dirty="0" smtClean="0" sz="2600" spc="0">
                <a:latin typeface="Constantia"/>
                <a:cs typeface="Constantia"/>
              </a:rPr>
              <a:t>eb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07794" y="5409925"/>
            <a:ext cx="2224381" cy="1076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H1,</a:t>
            </a:r>
            <a:r>
              <a:rPr dirty="0" smtClean="0" baseline="3034" sz="2700" spc="-9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4" b="1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2,</a:t>
            </a:r>
            <a:r>
              <a:rPr dirty="0" smtClean="0" baseline="3034" sz="2700" spc="-4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4" b="1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-4" b="1">
                <a:solidFill>
                  <a:srgbClr val="FF0000"/>
                </a:solidFill>
                <a:latin typeface="Constantia"/>
                <a:cs typeface="Constantia"/>
              </a:rPr>
              <a:t>3</a:t>
            </a: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,</a:t>
            </a: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4" b="1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4" b="1">
                <a:solidFill>
                  <a:srgbClr val="FF0000"/>
                </a:solidFill>
                <a:latin typeface="Constantia"/>
                <a:cs typeface="Constantia"/>
              </a:rPr>
              <a:t>4</a:t>
            </a: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,</a:t>
            </a:r>
            <a:r>
              <a:rPr dirty="0" smtClean="0" baseline="3034" sz="2700" spc="-19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4" b="1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5,</a:t>
            </a:r>
            <a:r>
              <a:rPr dirty="0" smtClean="0" baseline="3034" sz="2700" spc="-9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4" b="1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6</a:t>
            </a:r>
            <a:endParaRPr sz="1800">
              <a:latin typeface="Constantia"/>
              <a:cs typeface="Constantia"/>
            </a:endParaRPr>
          </a:p>
          <a:p>
            <a:pPr marL="12700" marR="34289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 b="1">
                <a:latin typeface="Constantia"/>
                <a:cs typeface="Constantia"/>
              </a:rPr>
              <a:t>{</a:t>
            </a:r>
            <a:endParaRPr sz="1800">
              <a:latin typeface="Constantia"/>
              <a:cs typeface="Constantia"/>
            </a:endParaRPr>
          </a:p>
          <a:p>
            <a:pPr marL="276351" marR="34289">
              <a:lnSpc>
                <a:spcPts val="2160"/>
              </a:lnSpc>
            </a:pPr>
            <a:r>
              <a:rPr dirty="0" smtClean="0" baseline="1517" sz="2700" spc="-29" b="1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olor</a:t>
            </a:r>
            <a:r>
              <a:rPr dirty="0" smtClean="0" baseline="1517" sz="2700" spc="0" b="1">
                <a:latin typeface="Constantia"/>
                <a:cs typeface="Constantia"/>
              </a:rPr>
              <a:t>:</a:t>
            </a:r>
            <a:r>
              <a:rPr dirty="0" smtClean="0" baseline="1517" sz="2700" spc="-44" b="1">
                <a:latin typeface="Constantia"/>
                <a:cs typeface="Constantia"/>
              </a:rPr>
              <a:t> </a:t>
            </a:r>
            <a:r>
              <a:rPr dirty="0" smtClean="0" baseline="1517" sz="2700" spc="0" b="1">
                <a:solidFill>
                  <a:srgbClr val="00AF50"/>
                </a:solidFill>
                <a:latin typeface="Constantia"/>
                <a:cs typeface="Constantia"/>
              </a:rPr>
              <a:t>g</a:t>
            </a:r>
            <a:r>
              <a:rPr dirty="0" smtClean="0" baseline="1517" sz="2700" spc="-19" b="1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1517" sz="2700" spc="0" b="1">
                <a:solidFill>
                  <a:srgbClr val="00AF50"/>
                </a:solidFill>
                <a:latin typeface="Constantia"/>
                <a:cs typeface="Constantia"/>
              </a:rPr>
              <a:t>e</a:t>
            </a:r>
            <a:r>
              <a:rPr dirty="0" smtClean="0" baseline="1517" sz="2700" spc="4" b="1">
                <a:solidFill>
                  <a:srgbClr val="00AF50"/>
                </a:solidFill>
                <a:latin typeface="Constantia"/>
                <a:cs typeface="Constantia"/>
              </a:rPr>
              <a:t>e</a:t>
            </a:r>
            <a:r>
              <a:rPr dirty="0" smtClean="0" baseline="1517" sz="2700" spc="0" b="1">
                <a:solidFill>
                  <a:srgbClr val="00AF50"/>
                </a:solidFill>
                <a:latin typeface="Constantia"/>
                <a:cs typeface="Constantia"/>
              </a:rPr>
              <a:t>n</a:t>
            </a:r>
            <a:endParaRPr sz="1800">
              <a:latin typeface="Constantia"/>
              <a:cs typeface="Constantia"/>
            </a:endParaRPr>
          </a:p>
          <a:p>
            <a:pPr marL="12700" marR="34289">
              <a:lnSpc>
                <a:spcPts val="2160"/>
              </a:lnSpc>
            </a:pPr>
            <a:r>
              <a:rPr dirty="0" smtClean="0" baseline="1517" sz="2700" spc="0" b="1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738108" y="6504716"/>
            <a:ext cx="21984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15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876800" y="5867400"/>
            <a:ext cx="3581400" cy="646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 marR="117425">
              <a:lnSpc>
                <a:spcPts val="2160"/>
              </a:lnSpc>
              <a:spcBef>
                <a:spcPts val="428"/>
              </a:spcBef>
            </a:pPr>
            <a:r>
              <a:rPr dirty="0" smtClean="0" sz="1800" spc="0">
                <a:latin typeface="Constantia"/>
                <a:cs typeface="Constantia"/>
              </a:rPr>
              <a:t>Thiết</a:t>
            </a:r>
            <a:r>
              <a:rPr dirty="0" smtClean="0" sz="1800" spc="-50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lập</a:t>
            </a:r>
            <a:r>
              <a:rPr dirty="0" smtClean="0" sz="1800" spc="-6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thu</a:t>
            </a:r>
            <a:r>
              <a:rPr dirty="0" smtClean="0" sz="1800" spc="-4">
                <a:latin typeface="Constantia"/>
                <a:cs typeface="Constantia"/>
              </a:rPr>
              <a:t>ộ</a:t>
            </a:r>
            <a:r>
              <a:rPr dirty="0" smtClean="0" sz="1800" spc="0">
                <a:latin typeface="Constantia"/>
                <a:cs typeface="Constantia"/>
              </a:rPr>
              <a:t>c</a:t>
            </a:r>
            <a:r>
              <a:rPr dirty="0" smtClean="0" sz="1800" spc="-6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tí</a:t>
            </a:r>
            <a:r>
              <a:rPr dirty="0" smtClean="0" sz="1800" spc="-9">
                <a:latin typeface="Constantia"/>
                <a:cs typeface="Constantia"/>
              </a:rPr>
              <a:t>n</a:t>
            </a:r>
            <a:r>
              <a:rPr dirty="0" smtClean="0" sz="1800" spc="0">
                <a:latin typeface="Constantia"/>
                <a:cs typeface="Constantia"/>
              </a:rPr>
              <a:t>h</a:t>
            </a:r>
            <a:r>
              <a:rPr dirty="0" smtClean="0" sz="1800" spc="-54">
                <a:latin typeface="Constantia"/>
                <a:cs typeface="Constantia"/>
              </a:rPr>
              <a:t> </a:t>
            </a:r>
            <a:r>
              <a:rPr dirty="0" smtClean="0" sz="1800" spc="-39">
                <a:latin typeface="Constantia"/>
                <a:cs typeface="Constantia"/>
              </a:rPr>
              <a:t>c</a:t>
            </a:r>
            <a:r>
              <a:rPr dirty="0" smtClean="0" sz="1800" spc="0">
                <a:latin typeface="Constantia"/>
                <a:cs typeface="Constantia"/>
              </a:rPr>
              <a:t>ol</a:t>
            </a:r>
            <a:r>
              <a:rPr dirty="0" smtClean="0" sz="1800" spc="-4">
                <a:latin typeface="Constantia"/>
                <a:cs typeface="Constantia"/>
              </a:rPr>
              <a:t>o</a:t>
            </a:r>
            <a:r>
              <a:rPr dirty="0" smtClean="0" sz="1800" spc="0">
                <a:latin typeface="Constantia"/>
                <a:cs typeface="Constantia"/>
              </a:rPr>
              <a:t>r</a:t>
            </a:r>
            <a:r>
              <a:rPr dirty="0" smtClean="0" sz="1800" spc="-6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là</a:t>
            </a:r>
            <a:r>
              <a:rPr dirty="0" smtClean="0" sz="1800" spc="-8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g</a:t>
            </a:r>
            <a:r>
              <a:rPr dirty="0" smtClean="0" sz="1800" spc="-19">
                <a:latin typeface="Constantia"/>
                <a:cs typeface="Constantia"/>
              </a:rPr>
              <a:t>r</a:t>
            </a:r>
            <a:r>
              <a:rPr dirty="0" smtClean="0" sz="1800" spc="0">
                <a:latin typeface="Constantia"/>
                <a:cs typeface="Constantia"/>
              </a:rPr>
              <a:t>een</a:t>
            </a:r>
            <a:r>
              <a:rPr dirty="0" smtClean="0" sz="1800" spc="0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cho</a:t>
            </a:r>
            <a:r>
              <a:rPr dirty="0" smtClean="0" sz="1800" spc="-9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các</a:t>
            </a:r>
            <a:r>
              <a:rPr dirty="0" smtClean="0" sz="1800" spc="-59">
                <a:latin typeface="Constantia"/>
                <a:cs typeface="Constantia"/>
              </a:rPr>
              <a:t> </a:t>
            </a:r>
            <a:r>
              <a:rPr dirty="0" smtClean="0" sz="1800" spc="4">
                <a:latin typeface="Constantia"/>
                <a:cs typeface="Constantia"/>
              </a:rPr>
              <a:t>b</a:t>
            </a:r>
            <a:r>
              <a:rPr dirty="0" smtClean="0" sz="1800" spc="0">
                <a:latin typeface="Constantia"/>
                <a:cs typeface="Constantia"/>
              </a:rPr>
              <a:t>ộ</a:t>
            </a:r>
            <a:r>
              <a:rPr dirty="0" smtClean="0" sz="1800" spc="-8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chọn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800600" y="5181587"/>
            <a:ext cx="3837178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01725"/>
              </a:lnSpc>
              <a:spcBef>
                <a:spcPts val="335"/>
              </a:spcBef>
            </a:pPr>
            <a:r>
              <a:rPr dirty="0" smtClean="0" sz="1800" spc="0">
                <a:latin typeface="Constantia"/>
                <a:cs typeface="Constantia"/>
              </a:rPr>
              <a:t>Các</a:t>
            </a:r>
            <a:r>
              <a:rPr dirty="0" smtClean="0" sz="1800" spc="-50">
                <a:latin typeface="Constantia"/>
                <a:cs typeface="Constantia"/>
              </a:rPr>
              <a:t> </a:t>
            </a:r>
            <a:r>
              <a:rPr dirty="0" smtClean="0" sz="1800" spc="4">
                <a:latin typeface="Constantia"/>
                <a:cs typeface="Constantia"/>
              </a:rPr>
              <a:t>b</a:t>
            </a:r>
            <a:r>
              <a:rPr dirty="0" smtClean="0" sz="1800" spc="0">
                <a:latin typeface="Constantia"/>
                <a:cs typeface="Constantia"/>
              </a:rPr>
              <a:t>ộ</a:t>
            </a:r>
            <a:r>
              <a:rPr dirty="0" smtClean="0" sz="1800" spc="-8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chọn</a:t>
            </a:r>
            <a:r>
              <a:rPr dirty="0" smtClean="0" sz="1800" spc="-5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phân</a:t>
            </a:r>
            <a:r>
              <a:rPr dirty="0" smtClean="0" sz="1800" spc="-6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cách</a:t>
            </a:r>
            <a:r>
              <a:rPr dirty="0" smtClean="0" sz="1800" spc="-4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nhau</a:t>
            </a:r>
            <a:r>
              <a:rPr dirty="0" smtClean="0" sz="1800" spc="-25">
                <a:latin typeface="Constantia"/>
                <a:cs typeface="Constantia"/>
              </a:rPr>
              <a:t> </a:t>
            </a:r>
            <a:r>
              <a:rPr dirty="0" smtClean="0" sz="1800" spc="4">
                <a:latin typeface="Constantia"/>
                <a:cs typeface="Constantia"/>
              </a:rPr>
              <a:t>b</a:t>
            </a:r>
            <a:r>
              <a:rPr dirty="0" smtClean="0" sz="1800" spc="0">
                <a:latin typeface="Constantia"/>
                <a:cs typeface="Constantia"/>
              </a:rPr>
              <a:t>ằng</a:t>
            </a:r>
            <a:r>
              <a:rPr dirty="0" smtClean="0" sz="1800" spc="0">
                <a:latin typeface="Constantia"/>
                <a:cs typeface="Constantia"/>
              </a:rPr>
              <a:t> </a:t>
            </a:r>
            <a:r>
              <a:rPr dirty="0" smtClean="0" sz="1800" spc="4">
                <a:latin typeface="Constantia"/>
                <a:cs typeface="Constantia"/>
              </a:rPr>
              <a:t>"</a:t>
            </a:r>
            <a:r>
              <a:rPr dirty="0" smtClean="0" sz="1800" spc="0">
                <a:latin typeface="Constantia"/>
                <a:cs typeface="Constantia"/>
              </a:rPr>
              <a:t>,"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97992" y="1879092"/>
            <a:ext cx="4319016" cy="4375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56844" y="1860803"/>
            <a:ext cx="4050791" cy="44394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62000" y="1905050"/>
            <a:ext cx="4191000" cy="4247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62000" y="1905050"/>
            <a:ext cx="4191000" cy="4247260"/>
          </a:xfrm>
          <a:custGeom>
            <a:avLst/>
            <a:gdLst/>
            <a:ahLst/>
            <a:cxnLst/>
            <a:rect l="l" t="t" r="r" b="b"/>
            <a:pathLst>
              <a:path w="4191000" h="4247260">
                <a:moveTo>
                  <a:pt x="0" y="4247260"/>
                </a:moveTo>
                <a:lnTo>
                  <a:pt x="4191000" y="4247260"/>
                </a:lnTo>
                <a:lnTo>
                  <a:pt x="4191000" y="0"/>
                </a:lnTo>
                <a:lnTo>
                  <a:pt x="0" y="0"/>
                </a:lnTo>
                <a:lnTo>
                  <a:pt x="0" y="4247260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257800" y="5410200"/>
            <a:ext cx="3038475" cy="390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815840" y="4340352"/>
            <a:ext cx="1121664" cy="11231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26241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ab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371679"/>
            <a:ext cx="4336757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Khai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báo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SS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0760" y="6504716"/>
            <a:ext cx="33905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50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2000" y="1905050"/>
            <a:ext cx="4191000" cy="4247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ct val="97371"/>
              </a:lnSpc>
              <a:spcBef>
                <a:spcPts val="420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enu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60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t: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lef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 marR="994590">
              <a:lnSpc>
                <a:spcPct val="100000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tyle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type: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no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in: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dd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14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width: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8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nd: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#DED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5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D6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enu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:left</a:t>
            </a:r>
            <a:r>
              <a:rPr dirty="0" smtClean="0" sz="1800" spc="0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60"/>
              </a:spcBef>
            </a:pP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enu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ul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-14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:left</a:t>
            </a:r>
            <a:r>
              <a:rPr dirty="0" smtClean="0" sz="1800" spc="0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tex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deco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on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886200" y="2514600"/>
            <a:ext cx="857250" cy="285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981200" y="4724400"/>
            <a:ext cx="2200275" cy="2857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638800" y="4724400"/>
            <a:ext cx="114300" cy="2857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26241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ab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47879"/>
            <a:ext cx="3466995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17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ạo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tab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dạng</a:t>
            </a:r>
            <a:r>
              <a:rPr dirty="0" smtClean="0" baseline="3150" sz="3900" spc="-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3231340"/>
            <a:ext cx="2879327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Chuẩn</a:t>
            </a:r>
            <a:r>
              <a:rPr dirty="0" smtClean="0" baseline="3150" sz="3900" spc="-5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bị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hai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ảnh: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670175" y="5181376"/>
            <a:ext cx="84419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">
                <a:latin typeface="Constantia"/>
                <a:cs typeface="Constantia"/>
              </a:rPr>
              <a:t>S</a:t>
            </a:r>
            <a:r>
              <a:rPr dirty="0" smtClean="0" baseline="3034" sz="2700" spc="0">
                <a:latin typeface="Constantia"/>
                <a:cs typeface="Constantia"/>
              </a:rPr>
              <a:t>ta</a:t>
            </a:r>
            <a:r>
              <a:rPr dirty="0" smtClean="0" baseline="3034" sz="2700" spc="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t.</a:t>
            </a:r>
            <a:r>
              <a:rPr dirty="0" smtClean="0" baseline="3034" sz="2700" spc="-4">
                <a:latin typeface="Constantia"/>
                <a:cs typeface="Constantia"/>
              </a:rPr>
              <a:t>g</a:t>
            </a:r>
            <a:r>
              <a:rPr dirty="0" smtClean="0" baseline="3034" sz="2700" spc="0">
                <a:latin typeface="Constantia"/>
                <a:cs typeface="Constantia"/>
              </a:rPr>
              <a:t>if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13629" y="5181376"/>
            <a:ext cx="76372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E</a:t>
            </a:r>
            <a:r>
              <a:rPr dirty="0" smtClean="0" baseline="3034" sz="2700" spc="-4"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latin typeface="Constantia"/>
                <a:cs typeface="Constantia"/>
              </a:rPr>
              <a:t>d.</a:t>
            </a:r>
            <a:r>
              <a:rPr dirty="0" smtClean="0" baseline="3034" sz="2700" spc="-4">
                <a:latin typeface="Constantia"/>
                <a:cs typeface="Constantia"/>
              </a:rPr>
              <a:t>g</a:t>
            </a:r>
            <a:r>
              <a:rPr dirty="0" smtClean="0" baseline="3034" sz="2700" spc="0">
                <a:latin typeface="Constantia"/>
                <a:cs typeface="Constantia"/>
              </a:rPr>
              <a:t>if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60384" y="6504716"/>
            <a:ext cx="29867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19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45592" y="2183891"/>
            <a:ext cx="5309616" cy="160629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04444" y="2165604"/>
            <a:ext cx="5276087" cy="16962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09600" y="2209800"/>
            <a:ext cx="5181600" cy="147739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09600" y="2209800"/>
            <a:ext cx="5181600" cy="1477391"/>
          </a:xfrm>
          <a:custGeom>
            <a:avLst/>
            <a:gdLst/>
            <a:ahLst/>
            <a:cxnLst/>
            <a:rect l="l" t="t" r="r" b="b"/>
            <a:pathLst>
              <a:path w="5181600" h="1477391">
                <a:moveTo>
                  <a:pt x="0" y="1477391"/>
                </a:moveTo>
                <a:lnTo>
                  <a:pt x="5181600" y="1477391"/>
                </a:lnTo>
                <a:lnTo>
                  <a:pt x="5181600" y="0"/>
                </a:lnTo>
                <a:lnTo>
                  <a:pt x="0" y="0"/>
                </a:lnTo>
                <a:lnTo>
                  <a:pt x="0" y="1477391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105400" y="4191000"/>
            <a:ext cx="2609850" cy="4953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654040" y="3119628"/>
            <a:ext cx="1121664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26241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ab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5821967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Thiết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lập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ảnh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ền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li</a:t>
            </a:r>
            <a:r>
              <a:rPr dirty="0" smtClean="0" baseline="3150" sz="3900" spc="-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là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ảnh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start</a:t>
            </a:r>
            <a:r>
              <a:rPr dirty="0" smtClean="0" baseline="3150" sz="3900" spc="9">
                <a:latin typeface="Constantia"/>
                <a:cs typeface="Constantia"/>
              </a:rPr>
              <a:t>.</a:t>
            </a:r>
            <a:r>
              <a:rPr dirty="0" smtClean="0" baseline="3150" sz="3900" spc="0">
                <a:latin typeface="Constantia"/>
                <a:cs typeface="Constantia"/>
              </a:rPr>
              <a:t>gif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0572" y="6504716"/>
            <a:ext cx="32034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52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2209800"/>
            <a:ext cx="5181600" cy="1477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enu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t: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lef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-14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l('s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art.gif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'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)</a:t>
            </a:r>
            <a:r>
              <a:rPr dirty="0" smtClean="0" sz="1800" spc="-29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repea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697992" y="2260092"/>
            <a:ext cx="5157216" cy="21595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56844" y="2241804"/>
            <a:ext cx="5085587" cy="2244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62000" y="2286000"/>
            <a:ext cx="5029200" cy="20313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62000" y="2286000"/>
            <a:ext cx="5029200" cy="2031364"/>
          </a:xfrm>
          <a:custGeom>
            <a:avLst/>
            <a:gdLst/>
            <a:ahLst/>
            <a:cxnLst/>
            <a:rect l="l" t="t" r="r" b="b"/>
            <a:pathLst>
              <a:path w="5029200" h="2031364">
                <a:moveTo>
                  <a:pt x="0" y="2031364"/>
                </a:moveTo>
                <a:lnTo>
                  <a:pt x="5029200" y="2031364"/>
                </a:lnTo>
                <a:lnTo>
                  <a:pt x="5029200" y="0"/>
                </a:lnTo>
                <a:lnTo>
                  <a:pt x="0" y="0"/>
                </a:lnTo>
                <a:lnTo>
                  <a:pt x="0" y="2031364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648200" y="5029200"/>
            <a:ext cx="2705100" cy="3905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425440" y="3883152"/>
            <a:ext cx="1121664" cy="11231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26241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ab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4207781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Thiết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lập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ảnh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ền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5144" y="6504716"/>
            <a:ext cx="31460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53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2000" y="2286000"/>
            <a:ext cx="5029200" cy="20313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enu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lef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 marR="268827">
              <a:lnSpc>
                <a:spcPct val="100000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tex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deco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no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rou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l('e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d.gif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'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)</a:t>
            </a:r>
            <a:r>
              <a:rPr dirty="0" smtClean="0" sz="1800" spc="-44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repe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ion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0%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0%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50391" y="3098292"/>
            <a:ext cx="5157216" cy="2436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809244" y="3080004"/>
            <a:ext cx="5085587" cy="2519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914400" y="3124200"/>
            <a:ext cx="5029200" cy="23083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914400" y="3124200"/>
            <a:ext cx="5029200" cy="2308352"/>
          </a:xfrm>
          <a:custGeom>
            <a:avLst/>
            <a:gdLst/>
            <a:ahLst/>
            <a:cxnLst/>
            <a:rect l="l" t="t" r="r" b="b"/>
            <a:pathLst>
              <a:path w="5029200" h="2308352">
                <a:moveTo>
                  <a:pt x="0" y="2308352"/>
                </a:moveTo>
                <a:lnTo>
                  <a:pt x="5029200" y="2308352"/>
                </a:lnTo>
                <a:lnTo>
                  <a:pt x="5029200" y="0"/>
                </a:lnTo>
                <a:lnTo>
                  <a:pt x="0" y="0"/>
                </a:lnTo>
                <a:lnTo>
                  <a:pt x="0" y="2308352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953000" y="5943600"/>
            <a:ext cx="3467100" cy="3810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5577840" y="4872228"/>
            <a:ext cx="1121664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4500" y="191069"/>
            <a:ext cx="26241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ab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1447879"/>
            <a:ext cx="3377937" cy="912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8175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Chỉ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</a:t>
            </a:r>
            <a:r>
              <a:rPr dirty="0" smtClean="0" baseline="3150" sz="3900" spc="-9">
                <a:latin typeface="Constantia"/>
                <a:cs typeface="Constantia"/>
              </a:rPr>
              <a:t>i</a:t>
            </a:r>
            <a:r>
              <a:rPr dirty="0" smtClean="0" baseline="3150" sz="3900" spc="0">
                <a:latin typeface="Constantia"/>
                <a:cs typeface="Constantia"/>
              </a:rPr>
              <a:t>nk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spac</a:t>
            </a:r>
            <a:r>
              <a:rPr dirty="0" smtClean="0" baseline="3150" sz="3900" spc="-14">
                <a:latin typeface="Constantia"/>
                <a:cs typeface="Constantia"/>
              </a:rPr>
              <a:t>i</a:t>
            </a:r>
            <a:r>
              <a:rPr dirty="0" smtClean="0" baseline="3150" sz="3900" spc="0">
                <a:latin typeface="Constantia"/>
                <a:cs typeface="Constantia"/>
              </a:rPr>
              <a:t>ng</a:t>
            </a:r>
            <a:endParaRPr sz="2600">
              <a:latin typeface="Constantia"/>
              <a:cs typeface="Constantia"/>
            </a:endParaRPr>
          </a:p>
          <a:p>
            <a:pPr marL="406196">
              <a:lnSpc>
                <a:spcPct val="101725"/>
              </a:lnSpc>
              <a:spcBef>
                <a:spcPts val="1284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Do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các</a:t>
            </a:r>
            <a:r>
              <a:rPr dirty="0" smtClean="0" sz="2400" spc="-7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tab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</a:t>
            </a:r>
            <a:r>
              <a:rPr dirty="0" smtClean="0" sz="2400" spc="-4">
                <a:latin typeface="Times New Roman"/>
                <a:cs typeface="Times New Roman"/>
              </a:rPr>
              <a:t>ứ</a:t>
            </a:r>
            <a:r>
              <a:rPr dirty="0" smtClean="0" sz="2400" spc="0">
                <a:latin typeface="Constantia"/>
                <a:cs typeface="Constantia"/>
              </a:rPr>
              <a:t>ng</a:t>
            </a:r>
            <a:r>
              <a:rPr dirty="0" smtClean="0" sz="2400" spc="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liền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429529" y="2013430"/>
            <a:ext cx="1985610" cy="34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0">
                <a:latin typeface="Constantia"/>
                <a:cs typeface="Constantia"/>
              </a:rPr>
              <a:t>lập</a:t>
            </a:r>
            <a:r>
              <a:rPr dirty="0" smtClean="0" baseline="2275" sz="3600" spc="-10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pad</a:t>
            </a:r>
            <a:r>
              <a:rPr dirty="0" smtClean="0" baseline="2275" sz="3600" spc="-9">
                <a:latin typeface="Constantia"/>
                <a:cs typeface="Constantia"/>
              </a:rPr>
              <a:t>d</a:t>
            </a:r>
            <a:r>
              <a:rPr dirty="0" smtClean="0" baseline="2275" sz="3600" spc="0">
                <a:latin typeface="Constantia"/>
                <a:cs typeface="Constantia"/>
              </a:rPr>
              <a:t>ing</a:t>
            </a:r>
            <a:r>
              <a:rPr dirty="0" smtClean="0" baseline="2275" sz="3600" spc="25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để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413498" y="2013430"/>
            <a:ext cx="649599" cy="34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4">
                <a:latin typeface="Constantia"/>
                <a:cs typeface="Constantia"/>
              </a:rPr>
              <a:t>t</a:t>
            </a:r>
            <a:r>
              <a:rPr dirty="0" smtClean="0" baseline="2415" sz="3600" spc="0">
                <a:latin typeface="Times New Roman"/>
                <a:cs typeface="Times New Roman"/>
              </a:rPr>
              <a:t>ă</a:t>
            </a:r>
            <a:r>
              <a:rPr dirty="0" smtClean="0" baseline="2275" sz="3600" spc="0">
                <a:latin typeface="Constantia"/>
                <a:cs typeface="Constantia"/>
              </a:rPr>
              <a:t>ng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912235" y="2029797"/>
            <a:ext cx="82214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-4">
                <a:latin typeface="Constantia"/>
                <a:cs typeface="Constantia"/>
              </a:rPr>
              <a:t>n</a:t>
            </a:r>
            <a:r>
              <a:rPr dirty="0" smtClean="0" baseline="3413" sz="3600" spc="0">
                <a:latin typeface="Constantia"/>
                <a:cs typeface="Constantia"/>
              </a:rPr>
              <a:t>hau,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36414" y="2029797"/>
            <a:ext cx="69626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th</a:t>
            </a:r>
            <a:r>
              <a:rPr dirty="0" smtClean="0" baseline="3413" sz="3600" spc="4">
                <a:latin typeface="Constantia"/>
                <a:cs typeface="Constantia"/>
              </a:rPr>
              <a:t>i</a:t>
            </a:r>
            <a:r>
              <a:rPr dirty="0" smtClean="0" baseline="3413" sz="3600" spc="0">
                <a:latin typeface="Constantia"/>
                <a:cs typeface="Constantia"/>
              </a:rPr>
              <a:t>ết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176324" y="2578437"/>
            <a:ext cx="105349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khoả</a:t>
            </a:r>
            <a:r>
              <a:rPr dirty="0" smtClean="0" baseline="3413" sz="3600" spc="-4">
                <a:latin typeface="Constantia"/>
                <a:cs typeface="Constantia"/>
              </a:rPr>
              <a:t>n</a:t>
            </a:r>
            <a:r>
              <a:rPr dirty="0" smtClean="0" baseline="3413" sz="3600" spc="0">
                <a:latin typeface="Constantia"/>
                <a:cs typeface="Constantia"/>
              </a:rPr>
              <a:t>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229408" y="2578437"/>
            <a:ext cx="67523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cách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98444" y="2578437"/>
            <a:ext cx="114432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g</a:t>
            </a:r>
            <a:r>
              <a:rPr dirty="0" smtClean="0" baseline="3413" sz="3600" spc="4">
                <a:latin typeface="Constantia"/>
                <a:cs typeface="Constantia"/>
              </a:rPr>
              <a:t>i</a:t>
            </a:r>
            <a:r>
              <a:rPr dirty="0" smtClean="0" baseline="3413" sz="3600" spc="-25">
                <a:latin typeface="Constantia"/>
                <a:cs typeface="Constantia"/>
              </a:rPr>
              <a:t>ữ</a:t>
            </a:r>
            <a:r>
              <a:rPr dirty="0" smtClean="0" baseline="3413" sz="3600" spc="0">
                <a:latin typeface="Constantia"/>
                <a:cs typeface="Constantia"/>
              </a:rPr>
              <a:t>a</a:t>
            </a:r>
            <a:r>
              <a:rPr dirty="0" smtClean="0" baseline="3413" sz="3600" spc="-11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các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40835" y="2578437"/>
            <a:ext cx="5834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link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9904" y="6504716"/>
            <a:ext cx="32932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9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4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4400" y="3124200"/>
            <a:ext cx="5029200" cy="230835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enu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t: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lef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 marR="268912">
              <a:lnSpc>
                <a:spcPct val="100000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tex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deco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no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nd</a:t>
            </a:r>
            <a:r>
              <a:rPr dirty="0" smtClean="0" sz="1800" spc="1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l('e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d.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if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'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)</a:t>
            </a:r>
            <a:r>
              <a:rPr dirty="0" smtClean="0" sz="1800" spc="-39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repea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ion: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0%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0%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dd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69392" y="2031492"/>
            <a:ext cx="5309616" cy="4375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28244" y="2013203"/>
            <a:ext cx="5276087" cy="44394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33400" y="2057450"/>
            <a:ext cx="5181600" cy="4247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33400" y="2057450"/>
            <a:ext cx="5181600" cy="4247260"/>
          </a:xfrm>
          <a:custGeom>
            <a:avLst/>
            <a:gdLst/>
            <a:ahLst/>
            <a:cxnLst/>
            <a:rect l="l" t="t" r="r" b="b"/>
            <a:pathLst>
              <a:path w="5181600" h="4247260">
                <a:moveTo>
                  <a:pt x="0" y="4247260"/>
                </a:moveTo>
                <a:lnTo>
                  <a:pt x="5181600" y="4247260"/>
                </a:lnTo>
                <a:lnTo>
                  <a:pt x="5181600" y="0"/>
                </a:lnTo>
                <a:lnTo>
                  <a:pt x="0" y="0"/>
                </a:lnTo>
                <a:lnTo>
                  <a:pt x="0" y="4247260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715000" y="4572000"/>
            <a:ext cx="3095625" cy="4191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273040" y="3500628"/>
            <a:ext cx="1121664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26241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ab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32893"/>
            <a:ext cx="5964839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229" sz="3900" spc="-4">
                <a:latin typeface="Times New Roman"/>
                <a:cs typeface="Times New Roman"/>
              </a:rPr>
              <a:t>ă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khoả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g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cách</a:t>
            </a:r>
            <a:r>
              <a:rPr dirty="0" smtClean="0" baseline="2100" sz="3900" spc="-10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gi</a:t>
            </a:r>
            <a:r>
              <a:rPr dirty="0" smtClean="0" baseline="2100" sz="3900" spc="-34">
                <a:latin typeface="Constantia"/>
                <a:cs typeface="Constantia"/>
              </a:rPr>
              <a:t>ữ</a:t>
            </a:r>
            <a:r>
              <a:rPr dirty="0" smtClean="0" baseline="2100" sz="3900" spc="0">
                <a:latin typeface="Constantia"/>
                <a:cs typeface="Constantia"/>
              </a:rPr>
              <a:t>a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tab</a:t>
            </a:r>
            <a:r>
              <a:rPr dirty="0" smtClean="0" baseline="2100" sz="3900" spc="-154"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chiều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cao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5144" y="6504716"/>
            <a:ext cx="31510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14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3400" y="2057450"/>
            <a:ext cx="5181600" cy="4247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97371"/>
              </a:lnSpc>
              <a:spcBef>
                <a:spcPts val="425"/>
              </a:spcBef>
            </a:pP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enu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ul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:left;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-14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l('s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art.gif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'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)</a:t>
            </a:r>
            <a:r>
              <a:rPr dirty="0" smtClean="0" sz="1800" spc="-29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repea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ri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-25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px;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enu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:left;</a:t>
            </a:r>
            <a:endParaRPr sz="1800">
              <a:latin typeface=".VnCentury Schoolbook"/>
              <a:cs typeface=".VnCentury Schoolbook"/>
            </a:endParaRPr>
          </a:p>
          <a:p>
            <a:pPr marL="1006094" marR="421312">
              <a:lnSpc>
                <a:spcPct val="100000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tex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deco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one;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rl(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'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d.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if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'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)</a:t>
            </a:r>
            <a:r>
              <a:rPr dirty="0" smtClean="0" sz="1800" spc="-39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repea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%</a:t>
            </a:r>
            <a:r>
              <a:rPr dirty="0" smtClean="0" sz="1800" spc="14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0%;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dd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px;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hei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:3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px;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69392" y="2031492"/>
            <a:ext cx="5004816" cy="43754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28244" y="2013203"/>
            <a:ext cx="5085587" cy="44394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33400" y="2057450"/>
            <a:ext cx="4876800" cy="424726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33400" y="2057450"/>
            <a:ext cx="4876800" cy="4247260"/>
          </a:xfrm>
          <a:custGeom>
            <a:avLst/>
            <a:gdLst/>
            <a:ahLst/>
            <a:cxnLst/>
            <a:rect l="l" t="t" r="r" b="b"/>
            <a:pathLst>
              <a:path w="4876800" h="4247260">
                <a:moveTo>
                  <a:pt x="0" y="4247260"/>
                </a:moveTo>
                <a:lnTo>
                  <a:pt x="4876800" y="4247260"/>
                </a:lnTo>
                <a:lnTo>
                  <a:pt x="4876800" y="0"/>
                </a:lnTo>
                <a:lnTo>
                  <a:pt x="0" y="0"/>
                </a:lnTo>
                <a:lnTo>
                  <a:pt x="0" y="4247260"/>
                </a:lnTo>
                <a:close/>
              </a:path>
            </a:pathLst>
          </a:custGeom>
          <a:ln w="9524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410200" y="4648200"/>
            <a:ext cx="3333750" cy="447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120640" y="3578352"/>
            <a:ext cx="1121664" cy="11231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827520" y="3762755"/>
            <a:ext cx="2077212" cy="601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770876" y="4165091"/>
            <a:ext cx="458724" cy="82600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830311" y="4541393"/>
            <a:ext cx="211455" cy="538733"/>
          </a:xfrm>
          <a:custGeom>
            <a:avLst/>
            <a:gdLst/>
            <a:ahLst/>
            <a:cxnLst/>
            <a:rect l="l" t="t" r="r" b="b"/>
            <a:pathLst>
              <a:path w="211455" h="538733">
                <a:moveTo>
                  <a:pt x="173482" y="132968"/>
                </a:moveTo>
                <a:lnTo>
                  <a:pt x="149936" y="110394"/>
                </a:lnTo>
                <a:lnTo>
                  <a:pt x="141859" y="141985"/>
                </a:lnTo>
                <a:lnTo>
                  <a:pt x="173482" y="132968"/>
                </a:lnTo>
                <a:close/>
              </a:path>
              <a:path w="211455" h="538733">
                <a:moveTo>
                  <a:pt x="51689" y="68960"/>
                </a:moveTo>
                <a:lnTo>
                  <a:pt x="170688" y="183133"/>
                </a:lnTo>
                <a:lnTo>
                  <a:pt x="178689" y="141477"/>
                </a:lnTo>
                <a:lnTo>
                  <a:pt x="159315" y="73715"/>
                </a:lnTo>
                <a:lnTo>
                  <a:pt x="36576" y="-355600"/>
                </a:lnTo>
                <a:lnTo>
                  <a:pt x="0" y="-345186"/>
                </a:lnTo>
                <a:lnTo>
                  <a:pt x="122620" y="84203"/>
                </a:lnTo>
                <a:lnTo>
                  <a:pt x="141986" y="152018"/>
                </a:lnTo>
                <a:lnTo>
                  <a:pt x="173482" y="132968"/>
                </a:lnTo>
                <a:lnTo>
                  <a:pt x="141859" y="141985"/>
                </a:lnTo>
                <a:lnTo>
                  <a:pt x="149936" y="110394"/>
                </a:lnTo>
                <a:lnTo>
                  <a:pt x="173482" y="132968"/>
                </a:lnTo>
                <a:lnTo>
                  <a:pt x="141986" y="152018"/>
                </a:lnTo>
                <a:lnTo>
                  <a:pt x="51689" y="68960"/>
                </a:lnTo>
                <a:close/>
              </a:path>
              <a:path w="211455" h="538733">
                <a:moveTo>
                  <a:pt x="178689" y="141477"/>
                </a:moveTo>
                <a:lnTo>
                  <a:pt x="170688" y="183133"/>
                </a:lnTo>
                <a:lnTo>
                  <a:pt x="211455" y="23240"/>
                </a:lnTo>
                <a:lnTo>
                  <a:pt x="210446" y="10827"/>
                </a:lnTo>
                <a:lnTo>
                  <a:pt x="202154" y="1765"/>
                </a:lnTo>
                <a:lnTo>
                  <a:pt x="197739" y="0"/>
                </a:lnTo>
                <a:lnTo>
                  <a:pt x="185267" y="1101"/>
                </a:lnTo>
                <a:lnTo>
                  <a:pt x="176267" y="9519"/>
                </a:lnTo>
                <a:lnTo>
                  <a:pt x="174625" y="13842"/>
                </a:lnTo>
                <a:lnTo>
                  <a:pt x="159315" y="73715"/>
                </a:lnTo>
                <a:lnTo>
                  <a:pt x="178689" y="141477"/>
                </a:lnTo>
                <a:close/>
              </a:path>
              <a:path w="211455" h="538733">
                <a:moveTo>
                  <a:pt x="141986" y="152018"/>
                </a:moveTo>
                <a:lnTo>
                  <a:pt x="122620" y="84203"/>
                </a:lnTo>
                <a:lnTo>
                  <a:pt x="77978" y="41401"/>
                </a:lnTo>
                <a:lnTo>
                  <a:pt x="66939" y="36251"/>
                </a:lnTo>
                <a:lnTo>
                  <a:pt x="55266" y="38632"/>
                </a:lnTo>
                <a:lnTo>
                  <a:pt x="51054" y="41909"/>
                </a:lnTo>
                <a:lnTo>
                  <a:pt x="45920" y="52889"/>
                </a:lnTo>
                <a:lnTo>
                  <a:pt x="48286" y="64572"/>
                </a:lnTo>
                <a:lnTo>
                  <a:pt x="51689" y="68960"/>
                </a:lnTo>
                <a:lnTo>
                  <a:pt x="141986" y="152018"/>
                </a:lnTo>
                <a:close/>
              </a:path>
            </a:pathLst>
          </a:custGeom>
          <a:solidFill>
            <a:srgbClr val="0FCF9B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262412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ab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47879"/>
            <a:ext cx="4585119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Bổ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sung</a:t>
            </a:r>
            <a:r>
              <a:rPr dirty="0" smtClean="0" baseline="3150" sz="3900" spc="-25">
                <a:latin typeface="Constantia"/>
                <a:cs typeface="Constantia"/>
              </a:rPr>
              <a:t> </a:t>
            </a:r>
            <a:r>
              <a:rPr dirty="0" smtClean="0" baseline="3150" sz="3900" spc="-25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t,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4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ạng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thái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44">
                <a:latin typeface="Constantia"/>
                <a:cs typeface="Constantia"/>
              </a:rPr>
              <a:t>o</a:t>
            </a:r>
            <a:r>
              <a:rPr dirty="0" smtClean="0" baseline="3150" sz="3900" spc="-54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er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014209" y="3885595"/>
            <a:ext cx="16816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09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ạng</a:t>
            </a:r>
            <a:r>
              <a:rPr dirty="0" smtClean="0" baseline="3034" sz="27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thái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-25">
                <a:solidFill>
                  <a:srgbClr val="FFFFFF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2700" spc="-54">
                <a:solidFill>
                  <a:srgbClr val="FFFFFF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8380" y="6504716"/>
            <a:ext cx="33153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14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33400" y="2057450"/>
            <a:ext cx="4876800" cy="42472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97371"/>
              </a:lnSpc>
              <a:spcBef>
                <a:spcPts val="425"/>
              </a:spcBef>
            </a:pP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enu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ul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-14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t: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lef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 marR="116512">
              <a:lnSpc>
                <a:spcPct val="100000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tex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deco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no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nd</a:t>
            </a:r>
            <a:r>
              <a:rPr dirty="0" smtClean="0" sz="1800" spc="1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l('e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d.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if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'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)</a:t>
            </a:r>
            <a:r>
              <a:rPr dirty="0" smtClean="0" sz="1800" spc="-39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repea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rou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po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ion: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%</a:t>
            </a:r>
            <a:r>
              <a:rPr dirty="0" smtClean="0" sz="1800" spc="14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%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dd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 marR="2043102" algn="just">
              <a:lnSpc>
                <a:spcPct val="100000"/>
              </a:lnSpc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hei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ht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3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font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wei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ht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bo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colo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F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FFFFF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60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enu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a:ho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er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colo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F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FFF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object 21"/>
          <p:cNvSpPr txBox="1"/>
          <p:nvPr/>
        </p:nvSpPr>
        <p:spPr>
          <a:xfrm>
            <a:off x="5487209" y="3502152"/>
            <a:ext cx="1212294" cy="11231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2039"/>
              </a:lnSpc>
              <a:spcBef>
                <a:spcPts val="102"/>
              </a:spcBef>
            </a:pPr>
            <a:r>
              <a:rPr dirty="0" smtClean="0" sz="1800" spc="0">
                <a:latin typeface="Times New Roman"/>
                <a:cs typeface="Times New Roman"/>
              </a:rPr>
              <a:t>&gt;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50391" y="2869692"/>
            <a:ext cx="5004816" cy="215950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09244" y="2851404"/>
            <a:ext cx="5061204" cy="22448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914400" y="2895600"/>
            <a:ext cx="4876800" cy="20313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14400" y="2895600"/>
            <a:ext cx="4876800" cy="2031364"/>
          </a:xfrm>
          <a:custGeom>
            <a:avLst/>
            <a:gdLst/>
            <a:ahLst/>
            <a:cxnLst/>
            <a:rect l="l" t="t" r="r" b="b"/>
            <a:pathLst>
              <a:path w="4876800" h="2031364">
                <a:moveTo>
                  <a:pt x="0" y="2031364"/>
                </a:moveTo>
                <a:lnTo>
                  <a:pt x="4876800" y="2031364"/>
                </a:lnTo>
                <a:lnTo>
                  <a:pt x="4876800" y="0"/>
                </a:lnTo>
                <a:lnTo>
                  <a:pt x="0" y="0"/>
                </a:lnTo>
                <a:lnTo>
                  <a:pt x="0" y="2031364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657600" y="2057400"/>
            <a:ext cx="5210175" cy="447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248400" y="4495800"/>
            <a:ext cx="2162175" cy="1495425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577840" y="3502152"/>
            <a:ext cx="1121664" cy="1123188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379720" y="1552956"/>
            <a:ext cx="2103120" cy="601979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474507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eadcrumbs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47879"/>
            <a:ext cx="3567200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17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ạo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HTML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ode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66029" y="1675160"/>
            <a:ext cx="17080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2700" spc="-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4">
                <a:solidFill>
                  <a:srgbClr val="FFFFFF"/>
                </a:solidFill>
                <a:latin typeface="Constantia"/>
                <a:cs typeface="Constantia"/>
              </a:rPr>
              <a:t>b</a:t>
            </a:r>
            <a:r>
              <a:rPr dirty="0" smtClean="0" baseline="3034" sz="2700" spc="-1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eadcrumb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2096" y="6504716"/>
            <a:ext cx="31777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57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4400" y="2895600"/>
            <a:ext cx="4876800" cy="203136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ct val="95825"/>
              </a:lnSpc>
              <a:spcBef>
                <a:spcPts val="425"/>
              </a:spcBef>
            </a:pPr>
            <a:r>
              <a:rPr dirty="0" smtClean="0" sz="1800" spc="0">
                <a:latin typeface="Times New Roman"/>
                <a:cs typeface="Times New Roman"/>
              </a:rPr>
              <a:t>&lt;ul</a:t>
            </a:r>
            <a:r>
              <a:rPr dirty="0" smtClean="0" sz="1800" spc="0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Times New Roman"/>
                <a:cs typeface="Times New Roman"/>
              </a:rPr>
              <a:t>id</a:t>
            </a:r>
            <a:r>
              <a:rPr dirty="0" smtClean="0" sz="1800" spc="4">
                <a:latin typeface="Times New Roman"/>
                <a:cs typeface="Times New Roman"/>
              </a:rPr>
              <a:t>=</a:t>
            </a:r>
            <a:r>
              <a:rPr dirty="0" smtClean="0" sz="1800" spc="0">
                <a:latin typeface="Times New Roman"/>
                <a:cs typeface="Times New Roman"/>
              </a:rPr>
              <a:t>"crumb</a:t>
            </a:r>
            <a:r>
              <a:rPr dirty="0" smtClean="0" sz="1800" spc="-9">
                <a:latin typeface="Times New Roman"/>
                <a:cs typeface="Times New Roman"/>
              </a:rPr>
              <a:t>s</a:t>
            </a:r>
            <a:r>
              <a:rPr dirty="0" smtClean="0" sz="1800" spc="0">
                <a:latin typeface="Times New Roman"/>
                <a:cs typeface="Times New Roman"/>
              </a:rPr>
              <a:t>"&gt;</a:t>
            </a:r>
            <a:endParaRPr sz="1800">
              <a:latin typeface="Times New Roman"/>
              <a:cs typeface="Times New Roman"/>
            </a:endParaRPr>
          </a:p>
          <a:p>
            <a:pPr marL="1006094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>
                <a:latin typeface="Times New Roman"/>
                <a:cs typeface="Times New Roman"/>
              </a:rPr>
              <a:t>&lt;</a:t>
            </a:r>
            <a:r>
              <a:rPr dirty="0" smtClean="0" sz="1800" spc="4">
                <a:latin typeface="Times New Roman"/>
                <a:cs typeface="Times New Roman"/>
              </a:rPr>
              <a:t>l</a:t>
            </a:r>
            <a:r>
              <a:rPr dirty="0" smtClean="0" sz="1800" spc="0">
                <a:latin typeface="Times New Roman"/>
                <a:cs typeface="Times New Roman"/>
              </a:rPr>
              <a:t>i</a:t>
            </a:r>
            <a:r>
              <a:rPr dirty="0" smtClean="0" sz="1800" spc="4">
                <a:latin typeface="Times New Roman"/>
                <a:cs typeface="Times New Roman"/>
              </a:rPr>
              <a:t>&gt;</a:t>
            </a:r>
            <a:r>
              <a:rPr dirty="0" smtClean="0" sz="1800" spc="0">
                <a:latin typeface="Times New Roman"/>
                <a:cs typeface="Times New Roman"/>
              </a:rPr>
              <a:t>&lt;a</a:t>
            </a:r>
            <a:r>
              <a:rPr dirty="0" smtClean="0" sz="1800" spc="-25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Times New Roman"/>
                <a:cs typeface="Times New Roman"/>
              </a:rPr>
              <a:t>hr</a:t>
            </a:r>
            <a:r>
              <a:rPr dirty="0" smtClean="0" sz="1800" spc="4">
                <a:latin typeface="Times New Roman"/>
                <a:cs typeface="Times New Roman"/>
              </a:rPr>
              <a:t>e</a:t>
            </a:r>
            <a:r>
              <a:rPr dirty="0" smtClean="0" sz="1800" spc="0">
                <a:latin typeface="Times New Roman"/>
                <a:cs typeface="Times New Roman"/>
              </a:rPr>
              <a:t>f="#"</a:t>
            </a:r>
            <a:r>
              <a:rPr dirty="0" smtClean="0" sz="1800" spc="14">
                <a:latin typeface="Times New Roman"/>
                <a:cs typeface="Times New Roman"/>
              </a:rPr>
              <a:t>&gt;</a:t>
            </a:r>
            <a:r>
              <a:rPr dirty="0" smtClean="0" sz="1800" spc="-54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mtClean="0" sz="1800" spc="4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ng</a:t>
            </a:r>
            <a:r>
              <a:rPr dirty="0" smtClean="0" sz="1800" spc="-19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ch</a:t>
            </a:r>
            <a:r>
              <a:rPr dirty="0" smtClean="0" sz="1800" spc="9">
                <a:solidFill>
                  <a:srgbClr val="00AF50"/>
                </a:solidFill>
                <a:latin typeface="Times New Roman"/>
                <a:cs typeface="Times New Roman"/>
              </a:rPr>
              <a:t>ủ</a:t>
            </a:r>
            <a:r>
              <a:rPr dirty="0" smtClean="0" sz="1800" spc="0">
                <a:latin typeface="Times New Roman"/>
                <a:cs typeface="Times New Roman"/>
              </a:rPr>
              <a:t>&lt;</a:t>
            </a:r>
            <a:r>
              <a:rPr dirty="0" smtClean="0" sz="1800" spc="4">
                <a:latin typeface="Times New Roman"/>
                <a:cs typeface="Times New Roman"/>
              </a:rPr>
              <a:t>/</a:t>
            </a:r>
            <a:r>
              <a:rPr dirty="0" smtClean="0" sz="1800" spc="0">
                <a:latin typeface="Times New Roman"/>
                <a:cs typeface="Times New Roman"/>
              </a:rPr>
              <a:t>a</a:t>
            </a:r>
            <a:r>
              <a:rPr dirty="0" smtClean="0" sz="1800" spc="4">
                <a:latin typeface="Times New Roman"/>
                <a:cs typeface="Times New Roman"/>
              </a:rPr>
              <a:t>&gt;</a:t>
            </a:r>
            <a:r>
              <a:rPr dirty="0" smtClean="0" sz="1800" spc="0">
                <a:latin typeface="Times New Roman"/>
                <a:cs typeface="Times New Roman"/>
              </a:rPr>
              <a:t>&lt;/li&gt;</a:t>
            </a:r>
            <a:endParaRPr sz="1800">
              <a:latin typeface="Times New Roman"/>
              <a:cs typeface="Times New Roman"/>
            </a:endParaRPr>
          </a:p>
          <a:p>
            <a:pPr marL="1006094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>
                <a:latin typeface="Times New Roman"/>
                <a:cs typeface="Times New Roman"/>
              </a:rPr>
              <a:t>&lt;</a:t>
            </a:r>
            <a:r>
              <a:rPr dirty="0" smtClean="0" sz="1800" spc="4">
                <a:latin typeface="Times New Roman"/>
                <a:cs typeface="Times New Roman"/>
              </a:rPr>
              <a:t>l</a:t>
            </a:r>
            <a:r>
              <a:rPr dirty="0" smtClean="0" sz="1800" spc="0">
                <a:latin typeface="Times New Roman"/>
                <a:cs typeface="Times New Roman"/>
              </a:rPr>
              <a:t>i</a:t>
            </a:r>
            <a:r>
              <a:rPr dirty="0" smtClean="0" sz="1800" spc="4">
                <a:latin typeface="Times New Roman"/>
                <a:cs typeface="Times New Roman"/>
              </a:rPr>
              <a:t>&gt;</a:t>
            </a:r>
            <a:r>
              <a:rPr dirty="0" smtClean="0" sz="1800" spc="0">
                <a:latin typeface="Times New Roman"/>
                <a:cs typeface="Times New Roman"/>
              </a:rPr>
              <a:t>&lt;a</a:t>
            </a:r>
            <a:r>
              <a:rPr dirty="0" smtClean="0" sz="1800" spc="-25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Times New Roman"/>
                <a:cs typeface="Times New Roman"/>
              </a:rPr>
              <a:t>href</a:t>
            </a:r>
            <a:r>
              <a:rPr dirty="0" smtClean="0" sz="1800" spc="4">
                <a:latin typeface="Times New Roman"/>
                <a:cs typeface="Times New Roman"/>
              </a:rPr>
              <a:t>=</a:t>
            </a:r>
            <a:r>
              <a:rPr dirty="0" smtClean="0" sz="1800" spc="0">
                <a:latin typeface="Times New Roman"/>
                <a:cs typeface="Times New Roman"/>
              </a:rPr>
              <a:t>"#</a:t>
            </a:r>
            <a:r>
              <a:rPr dirty="0" smtClean="0" sz="1800" spc="-4">
                <a:latin typeface="Times New Roman"/>
                <a:cs typeface="Times New Roman"/>
              </a:rPr>
              <a:t>"</a:t>
            </a:r>
            <a:r>
              <a:rPr dirty="0" smtClean="0" sz="1800" spc="9">
                <a:latin typeface="Times New Roman"/>
                <a:cs typeface="Times New Roman"/>
              </a:rPr>
              <a:t>&gt;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Thi</a:t>
            </a:r>
            <a:r>
              <a:rPr dirty="0" smtClean="0" sz="1800" spc="4">
                <a:solidFill>
                  <a:srgbClr val="00AF50"/>
                </a:solidFill>
                <a:latin typeface="Times New Roman"/>
                <a:cs typeface="Times New Roman"/>
              </a:rPr>
              <a:t>ế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sz="1800" spc="-25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kế</a:t>
            </a:r>
            <a:r>
              <a:rPr dirty="0" smtClean="0" sz="1800" spc="-29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-154">
                <a:solidFill>
                  <a:srgbClr val="00AF50"/>
                </a:solidFill>
                <a:latin typeface="Times New Roman"/>
                <a:cs typeface="Times New Roman"/>
              </a:rPr>
              <a:t>W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mtClean="0" sz="1800" spc="4">
                <a:solidFill>
                  <a:srgbClr val="00AF50"/>
                </a:solidFill>
                <a:latin typeface="Times New Roman"/>
                <a:cs typeface="Times New Roman"/>
              </a:rPr>
              <a:t>b</a:t>
            </a:r>
            <a:r>
              <a:rPr dirty="0" smtClean="0" sz="1800" spc="4">
                <a:latin typeface="Times New Roman"/>
                <a:cs typeface="Times New Roman"/>
              </a:rPr>
              <a:t>&lt;/a&gt;&lt;/li</a:t>
            </a:r>
            <a:endParaRPr sz="1800">
              <a:latin typeface="Times New Roman"/>
              <a:cs typeface="Times New Roman"/>
            </a:endParaRPr>
          </a:p>
          <a:p>
            <a:pPr marL="1006094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>
                <a:latin typeface="Times New Roman"/>
                <a:cs typeface="Times New Roman"/>
              </a:rPr>
              <a:t>&lt;</a:t>
            </a:r>
            <a:r>
              <a:rPr dirty="0" smtClean="0" sz="1800" spc="4">
                <a:latin typeface="Times New Roman"/>
                <a:cs typeface="Times New Roman"/>
              </a:rPr>
              <a:t>l</a:t>
            </a:r>
            <a:r>
              <a:rPr dirty="0" smtClean="0" sz="1800" spc="0">
                <a:latin typeface="Times New Roman"/>
                <a:cs typeface="Times New Roman"/>
              </a:rPr>
              <a:t>i</a:t>
            </a:r>
            <a:r>
              <a:rPr dirty="0" smtClean="0" sz="1800" spc="4">
                <a:latin typeface="Times New Roman"/>
                <a:cs typeface="Times New Roman"/>
              </a:rPr>
              <a:t>&gt;</a:t>
            </a:r>
            <a:r>
              <a:rPr dirty="0" smtClean="0" sz="1800" spc="0">
                <a:latin typeface="Times New Roman"/>
                <a:cs typeface="Times New Roman"/>
              </a:rPr>
              <a:t>&lt;a</a:t>
            </a:r>
            <a:r>
              <a:rPr dirty="0" smtClean="0" sz="1800" spc="-25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Times New Roman"/>
                <a:cs typeface="Times New Roman"/>
              </a:rPr>
              <a:t>hr</a:t>
            </a:r>
            <a:r>
              <a:rPr dirty="0" smtClean="0" sz="1800" spc="4">
                <a:latin typeface="Times New Roman"/>
                <a:cs typeface="Times New Roman"/>
              </a:rPr>
              <a:t>e</a:t>
            </a:r>
            <a:r>
              <a:rPr dirty="0" smtClean="0" sz="1800" spc="0">
                <a:latin typeface="Times New Roman"/>
                <a:cs typeface="Times New Roman"/>
              </a:rPr>
              <a:t>f="#"</a:t>
            </a:r>
            <a:r>
              <a:rPr dirty="0" smtClean="0" sz="1800" spc="14">
                <a:latin typeface="Times New Roman"/>
                <a:cs typeface="Times New Roman"/>
              </a:rPr>
              <a:t>&gt;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HTML</a:t>
            </a:r>
            <a:r>
              <a:rPr dirty="0" smtClean="0" sz="1800" spc="0">
                <a:latin typeface="Times New Roman"/>
                <a:cs typeface="Times New Roman"/>
              </a:rPr>
              <a:t>&lt;</a:t>
            </a:r>
            <a:r>
              <a:rPr dirty="0" smtClean="0" sz="1800" spc="4">
                <a:latin typeface="Times New Roman"/>
                <a:cs typeface="Times New Roman"/>
              </a:rPr>
              <a:t>/</a:t>
            </a:r>
            <a:r>
              <a:rPr dirty="0" smtClean="0" sz="1800" spc="0">
                <a:latin typeface="Times New Roman"/>
                <a:cs typeface="Times New Roman"/>
              </a:rPr>
              <a:t>a</a:t>
            </a:r>
            <a:r>
              <a:rPr dirty="0" smtClean="0" sz="1800" spc="4">
                <a:latin typeface="Times New Roman"/>
                <a:cs typeface="Times New Roman"/>
              </a:rPr>
              <a:t>&gt;</a:t>
            </a:r>
            <a:r>
              <a:rPr dirty="0" smtClean="0" sz="1800" spc="-4">
                <a:latin typeface="Times New Roman"/>
                <a:cs typeface="Times New Roman"/>
              </a:rPr>
              <a:t>&lt;</a:t>
            </a:r>
            <a:r>
              <a:rPr dirty="0" smtClean="0" sz="1800" spc="0">
                <a:latin typeface="Times New Roman"/>
                <a:cs typeface="Times New Roman"/>
              </a:rPr>
              <a:t>/</a:t>
            </a:r>
            <a:r>
              <a:rPr dirty="0" smtClean="0" sz="1800" spc="4">
                <a:latin typeface="Times New Roman"/>
                <a:cs typeface="Times New Roman"/>
              </a:rPr>
              <a:t>l</a:t>
            </a:r>
            <a:r>
              <a:rPr dirty="0" smtClean="0" sz="1800" spc="-9">
                <a:latin typeface="Times New Roman"/>
                <a:cs typeface="Times New Roman"/>
              </a:rPr>
              <a:t>i</a:t>
            </a:r>
            <a:r>
              <a:rPr dirty="0" smtClean="0" sz="1800" spc="0">
                <a:latin typeface="Times New Roman"/>
                <a:cs typeface="Times New Roman"/>
              </a:rPr>
              <a:t>&gt;</a:t>
            </a:r>
            <a:endParaRPr sz="1800">
              <a:latin typeface="Times New Roman"/>
              <a:cs typeface="Times New Roman"/>
            </a:endParaRPr>
          </a:p>
          <a:p>
            <a:pPr marL="1006094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>
                <a:latin typeface="Times New Roman"/>
                <a:cs typeface="Times New Roman"/>
              </a:rPr>
              <a:t>&lt;</a:t>
            </a:r>
            <a:r>
              <a:rPr dirty="0" smtClean="0" sz="1800" spc="4">
                <a:latin typeface="Times New Roman"/>
                <a:cs typeface="Times New Roman"/>
              </a:rPr>
              <a:t>l</a:t>
            </a:r>
            <a:r>
              <a:rPr dirty="0" smtClean="0" sz="1800" spc="0">
                <a:latin typeface="Times New Roman"/>
                <a:cs typeface="Times New Roman"/>
              </a:rPr>
              <a:t>i</a:t>
            </a:r>
            <a:r>
              <a:rPr dirty="0" smtClean="0" sz="1800" spc="4">
                <a:latin typeface="Times New Roman"/>
                <a:cs typeface="Times New Roman"/>
              </a:rPr>
              <a:t>&gt;</a:t>
            </a:r>
            <a:r>
              <a:rPr dirty="0" smtClean="0" sz="1800" spc="0">
                <a:latin typeface="Times New Roman"/>
                <a:cs typeface="Times New Roman"/>
              </a:rPr>
              <a:t>&lt;a</a:t>
            </a:r>
            <a:r>
              <a:rPr dirty="0" smtClean="0" sz="1800" spc="-25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Times New Roman"/>
                <a:cs typeface="Times New Roman"/>
              </a:rPr>
              <a:t>hr</a:t>
            </a:r>
            <a:r>
              <a:rPr dirty="0" smtClean="0" sz="1800" spc="4">
                <a:latin typeface="Times New Roman"/>
                <a:cs typeface="Times New Roman"/>
              </a:rPr>
              <a:t>e</a:t>
            </a:r>
            <a:r>
              <a:rPr dirty="0" smtClean="0" sz="1800" spc="0">
                <a:latin typeface="Times New Roman"/>
                <a:cs typeface="Times New Roman"/>
              </a:rPr>
              <a:t>f="#"</a:t>
            </a:r>
            <a:r>
              <a:rPr dirty="0" smtClean="0" sz="1800" spc="14">
                <a:latin typeface="Times New Roman"/>
                <a:cs typeface="Times New Roman"/>
              </a:rPr>
              <a:t>&gt;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Thẻ</a:t>
            </a:r>
            <a:r>
              <a:rPr dirty="0" smtClean="0" sz="1800" spc="-9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sz="1800" spc="4">
                <a:solidFill>
                  <a:srgbClr val="00AF50"/>
                </a:solidFill>
                <a:latin typeface="Times New Roman"/>
                <a:cs typeface="Times New Roman"/>
              </a:rPr>
              <a:t>ạ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mtClean="0" sz="1800" spc="-4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bản</a:t>
            </a:r>
            <a:r>
              <a:rPr dirty="0" smtClean="0" sz="1800" spc="9">
                <a:solidFill>
                  <a:srgbClr val="00AF50"/>
                </a:solidFill>
                <a:latin typeface="Times New Roman"/>
                <a:cs typeface="Times New Roman"/>
              </a:rPr>
              <a:t>g</a:t>
            </a:r>
            <a:r>
              <a:rPr dirty="0" smtClean="0" sz="1800" spc="0">
                <a:latin typeface="Times New Roman"/>
                <a:cs typeface="Times New Roman"/>
              </a:rPr>
              <a:t>&lt;</a:t>
            </a:r>
            <a:r>
              <a:rPr dirty="0" smtClean="0" sz="1800" spc="4">
                <a:latin typeface="Times New Roman"/>
                <a:cs typeface="Times New Roman"/>
              </a:rPr>
              <a:t>/</a:t>
            </a:r>
            <a:r>
              <a:rPr dirty="0" smtClean="0" sz="1800" spc="0">
                <a:latin typeface="Times New Roman"/>
                <a:cs typeface="Times New Roman"/>
              </a:rPr>
              <a:t>a</a:t>
            </a:r>
            <a:r>
              <a:rPr dirty="0" smtClean="0" sz="1800" spc="4">
                <a:latin typeface="Times New Roman"/>
                <a:cs typeface="Times New Roman"/>
              </a:rPr>
              <a:t>&gt;</a:t>
            </a:r>
            <a:r>
              <a:rPr dirty="0" smtClean="0" sz="1800" spc="0">
                <a:latin typeface="Times New Roman"/>
                <a:cs typeface="Times New Roman"/>
              </a:rPr>
              <a:t>&lt;/li&gt;</a:t>
            </a:r>
            <a:endParaRPr sz="1800">
              <a:latin typeface="Times New Roman"/>
              <a:cs typeface="Times New Roman"/>
            </a:endParaRPr>
          </a:p>
          <a:p>
            <a:pPr marL="1006094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>
                <a:latin typeface="Times New Roman"/>
                <a:cs typeface="Times New Roman"/>
              </a:rPr>
              <a:t>&lt;</a:t>
            </a:r>
            <a:r>
              <a:rPr dirty="0" smtClean="0" sz="1800" spc="4">
                <a:latin typeface="Times New Roman"/>
                <a:cs typeface="Times New Roman"/>
              </a:rPr>
              <a:t>l</a:t>
            </a:r>
            <a:r>
              <a:rPr dirty="0" smtClean="0" sz="1800" spc="0">
                <a:latin typeface="Times New Roman"/>
                <a:cs typeface="Times New Roman"/>
              </a:rPr>
              <a:t>i</a:t>
            </a:r>
            <a:r>
              <a:rPr dirty="0" smtClean="0" sz="1800" spc="9">
                <a:latin typeface="Times New Roman"/>
                <a:cs typeface="Times New Roman"/>
              </a:rPr>
              <a:t>&gt;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H</a:t>
            </a:r>
            <a:r>
              <a:rPr dirty="0" smtClean="0" sz="1800" spc="-4">
                <a:solidFill>
                  <a:srgbClr val="00AF50"/>
                </a:solidFill>
                <a:latin typeface="Times New Roman"/>
                <a:cs typeface="Times New Roman"/>
              </a:rPr>
              <a:t>ư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ớng</a:t>
            </a:r>
            <a:r>
              <a:rPr dirty="0" smtClean="0" sz="1800" spc="-19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dẫn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sz="1800" spc="4">
                <a:solidFill>
                  <a:srgbClr val="00AF50"/>
                </a:solidFill>
                <a:latin typeface="Times New Roman"/>
                <a:cs typeface="Times New Roman"/>
              </a:rPr>
              <a:t>ạ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o</a:t>
            </a:r>
            <a:r>
              <a:rPr dirty="0" smtClean="0" sz="1800" spc="-4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Times New Roman"/>
                <a:cs typeface="Times New Roman"/>
              </a:rPr>
              <a:t>bản</a:t>
            </a:r>
            <a:r>
              <a:rPr dirty="0" smtClean="0" sz="1800" spc="9">
                <a:solidFill>
                  <a:srgbClr val="00AF50"/>
                </a:solidFill>
                <a:latin typeface="Times New Roman"/>
                <a:cs typeface="Times New Roman"/>
              </a:rPr>
              <a:t>g</a:t>
            </a:r>
            <a:r>
              <a:rPr dirty="0" smtClean="0" sz="1800" spc="0">
                <a:latin typeface="Times New Roman"/>
                <a:cs typeface="Times New Roman"/>
              </a:rPr>
              <a:t>&lt;</a:t>
            </a:r>
            <a:r>
              <a:rPr dirty="0" smtClean="0" sz="1800" spc="4">
                <a:latin typeface="Times New Roman"/>
                <a:cs typeface="Times New Roman"/>
              </a:rPr>
              <a:t>/</a:t>
            </a:r>
            <a:r>
              <a:rPr dirty="0" smtClean="0" sz="1800" spc="0">
                <a:latin typeface="Times New Roman"/>
                <a:cs typeface="Times New Roman"/>
              </a:rPr>
              <a:t>l</a:t>
            </a:r>
            <a:r>
              <a:rPr dirty="0" smtClean="0" sz="1800" spc="4">
                <a:latin typeface="Times New Roman"/>
                <a:cs typeface="Times New Roman"/>
              </a:rPr>
              <a:t>i</a:t>
            </a:r>
            <a:r>
              <a:rPr dirty="0" smtClean="0" sz="1800" spc="0">
                <a:latin typeface="Times New Roman"/>
                <a:cs typeface="Times New Roman"/>
              </a:rPr>
              <a:t>&gt;</a:t>
            </a:r>
            <a:endParaRPr sz="1800">
              <a:latin typeface="Times New Roman"/>
              <a:cs typeface="Times New Roman"/>
            </a:endParaRPr>
          </a:p>
          <a:p>
            <a:pPr marL="91744">
              <a:lnSpc>
                <a:spcPct val="95825"/>
              </a:lnSpc>
              <a:spcBef>
                <a:spcPts val="40"/>
              </a:spcBef>
            </a:pPr>
            <a:r>
              <a:rPr dirty="0" smtClean="0" sz="1800" spc="0">
                <a:latin typeface="Times New Roman"/>
                <a:cs typeface="Times New Roman"/>
              </a:rPr>
              <a:t>&lt;</a:t>
            </a:r>
            <a:r>
              <a:rPr dirty="0" smtClean="0" sz="1800" spc="4">
                <a:latin typeface="Times New Roman"/>
                <a:cs typeface="Times New Roman"/>
              </a:rPr>
              <a:t>/</a:t>
            </a:r>
            <a:r>
              <a:rPr dirty="0" smtClean="0" sz="1800" spc="0">
                <a:latin typeface="Times New Roman"/>
                <a:cs typeface="Times New Roman"/>
              </a:rPr>
              <a:t>ul&gt;</a:t>
            </a:r>
            <a:endParaRPr sz="18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4206240" y="3537062"/>
            <a:ext cx="1121664" cy="11644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9590">
              <a:lnSpc>
                <a:spcPts val="1800"/>
              </a:lnSpc>
              <a:spcBef>
                <a:spcPts val="90"/>
              </a:spcBef>
            </a:pPr>
            <a:r>
              <a:rPr dirty="0" smtClean="0" baseline="1584" sz="27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545592" y="1498091"/>
            <a:ext cx="4166616" cy="46527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04444" y="1479803"/>
            <a:ext cx="4055363" cy="47137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09600" y="1523936"/>
            <a:ext cx="4038600" cy="45243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09600" y="1523936"/>
            <a:ext cx="4038600" cy="4524375"/>
          </a:xfrm>
          <a:custGeom>
            <a:avLst/>
            <a:gdLst/>
            <a:ahLst/>
            <a:cxnLst/>
            <a:rect l="l" t="t" r="r" b="b"/>
            <a:pathLst>
              <a:path w="4038600" h="4524375">
                <a:moveTo>
                  <a:pt x="0" y="4524375"/>
                </a:moveTo>
                <a:lnTo>
                  <a:pt x="4038600" y="4524375"/>
                </a:lnTo>
                <a:lnTo>
                  <a:pt x="4038600" y="0"/>
                </a:lnTo>
                <a:lnTo>
                  <a:pt x="0" y="0"/>
                </a:lnTo>
                <a:lnTo>
                  <a:pt x="0" y="4524375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152900" y="4572000"/>
            <a:ext cx="4991100" cy="46672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206240" y="3578352"/>
            <a:ext cx="1121664" cy="11231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86573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12722" y="191069"/>
            <a:ext cx="8776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07006" y="191069"/>
            <a:ext cx="298256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eadcrumbs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9904" y="6504716"/>
            <a:ext cx="33044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58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09600" y="1523936"/>
            <a:ext cx="4038600" cy="45243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ul,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60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tyl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type: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non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dd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#cr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s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order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px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ol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14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de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ede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hei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ht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2.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3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em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#cr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flo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t: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lef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 marR="948870">
              <a:lnSpc>
                <a:spcPct val="100000"/>
              </a:lnSpc>
              <a:spcBef>
                <a:spcPts val="60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height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2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.3e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dd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lef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.7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5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colo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#777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7598664" y="1540764"/>
            <a:ext cx="1147572" cy="2100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696200" y="1600200"/>
            <a:ext cx="952500" cy="1905000"/>
          </a:xfrm>
          <a:custGeom>
            <a:avLst/>
            <a:gdLst/>
            <a:ahLst/>
            <a:cxnLst/>
            <a:rect l="l" t="t" r="r" b="b"/>
            <a:pathLst>
              <a:path w="952500" h="1905000">
                <a:moveTo>
                  <a:pt x="0" y="1905000"/>
                </a:moveTo>
                <a:lnTo>
                  <a:pt x="952500" y="1905000"/>
                </a:lnTo>
                <a:lnTo>
                  <a:pt x="952500" y="0"/>
                </a:lnTo>
                <a:lnTo>
                  <a:pt x="0" y="0"/>
                </a:lnTo>
                <a:lnTo>
                  <a:pt x="0" y="1905000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696200" y="1600200"/>
            <a:ext cx="952500" cy="1905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677150" y="1581150"/>
            <a:ext cx="990600" cy="1943100"/>
          </a:xfrm>
          <a:custGeom>
            <a:avLst/>
            <a:gdLst/>
            <a:ahLst/>
            <a:cxnLst/>
            <a:rect l="l" t="t" r="r" b="b"/>
            <a:pathLst>
              <a:path w="990600" h="1943100">
                <a:moveTo>
                  <a:pt x="0" y="1943100"/>
                </a:moveTo>
                <a:lnTo>
                  <a:pt x="990600" y="1943100"/>
                </a:lnTo>
                <a:lnTo>
                  <a:pt x="990600" y="0"/>
                </a:lnTo>
                <a:lnTo>
                  <a:pt x="0" y="0"/>
                </a:lnTo>
                <a:lnTo>
                  <a:pt x="0" y="1943100"/>
                </a:lnTo>
                <a:close/>
              </a:path>
            </a:pathLst>
          </a:custGeom>
          <a:ln w="38100">
            <a:solidFill>
              <a:srgbClr val="FFFFFF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93192" y="2945892"/>
            <a:ext cx="6605016" cy="18821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52044" y="2927604"/>
            <a:ext cx="6701028" cy="197053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457200" y="2971800"/>
            <a:ext cx="6477000" cy="175437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457200" y="2971800"/>
            <a:ext cx="6477000" cy="1754377"/>
          </a:xfrm>
          <a:custGeom>
            <a:avLst/>
            <a:gdLst/>
            <a:ahLst/>
            <a:cxnLst/>
            <a:rect l="l" t="t" r="r" b="b"/>
            <a:pathLst>
              <a:path w="6477000" h="1754377">
                <a:moveTo>
                  <a:pt x="0" y="1754377"/>
                </a:moveTo>
                <a:lnTo>
                  <a:pt x="6477000" y="1754377"/>
                </a:lnTo>
                <a:lnTo>
                  <a:pt x="6477000" y="0"/>
                </a:lnTo>
                <a:lnTo>
                  <a:pt x="0" y="0"/>
                </a:lnTo>
                <a:lnTo>
                  <a:pt x="0" y="1754377"/>
                </a:lnTo>
                <a:close/>
              </a:path>
            </a:pathLst>
          </a:custGeom>
          <a:ln w="9524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200400" y="5562600"/>
            <a:ext cx="5200650" cy="447675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6263640" y="4416552"/>
            <a:ext cx="1121664" cy="1123188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474507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eadcrumbs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32893"/>
            <a:ext cx="6172426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Sử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dụng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ảnh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sau</a:t>
            </a:r>
            <a:r>
              <a:rPr dirty="0" smtClean="0" baseline="2100" sz="3900" spc="-25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ể</a:t>
            </a:r>
            <a:r>
              <a:rPr dirty="0" smtClean="0" baseline="2229" sz="3900" spc="-54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phân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cách</a:t>
            </a:r>
            <a:r>
              <a:rPr dirty="0" smtClean="0" baseline="2100" sz="3900" spc="-10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crumb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626856" y="6504716"/>
            <a:ext cx="33281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59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7200" y="2971800"/>
            <a:ext cx="6477000" cy="175437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#cr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y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:b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ock;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dd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5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px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rl(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ru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.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if)</a:t>
            </a:r>
            <a:r>
              <a:rPr dirty="0" smtClean="0" sz="1800" spc="-29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14">
                <a:solidFill>
                  <a:srgbClr val="00AF5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repeat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ig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ce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ter;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77150" y="1581150"/>
            <a:ext cx="990600" cy="19431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184035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47879"/>
            <a:ext cx="3929402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selec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or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4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HTML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2029797"/>
            <a:ext cx="313397" cy="36226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19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4">
                <a:solidFill>
                  <a:srgbClr val="0E6EC5"/>
                </a:solidFill>
                <a:latin typeface="Constantia"/>
                <a:cs typeface="Constantia"/>
              </a:rPr>
              <a:t>1.</a:t>
            </a:r>
            <a:endParaRPr sz="2400">
              <a:latin typeface="Constantia"/>
              <a:cs typeface="Constantia"/>
            </a:endParaRPr>
          </a:p>
          <a:p>
            <a:pPr marL="12700" marR="16044">
              <a:lnSpc>
                <a:spcPct val="101725"/>
              </a:lnSpc>
              <a:spcBef>
                <a:spcPts val="1263"/>
              </a:spcBef>
            </a:pPr>
            <a:r>
              <a:rPr dirty="0" smtClean="0" sz="2400" spc="0">
                <a:solidFill>
                  <a:srgbClr val="0E6EC5"/>
                </a:solidFill>
                <a:latin typeface="Constantia"/>
                <a:cs typeface="Constantia"/>
              </a:rPr>
              <a:t>2.</a:t>
            </a:r>
            <a:endParaRPr sz="2400">
              <a:latin typeface="Constantia"/>
              <a:cs typeface="Constantia"/>
            </a:endParaRPr>
          </a:p>
          <a:p>
            <a:pPr marL="12700" marR="26356">
              <a:lnSpc>
                <a:spcPct val="101725"/>
              </a:lnSpc>
              <a:spcBef>
                <a:spcPts val="1390"/>
              </a:spcBef>
            </a:pPr>
            <a:r>
              <a:rPr dirty="0" smtClean="0" sz="2400" spc="-4">
                <a:solidFill>
                  <a:srgbClr val="0E6EC5"/>
                </a:solidFill>
                <a:latin typeface="Constantia"/>
                <a:cs typeface="Constantia"/>
              </a:rPr>
              <a:t>3.</a:t>
            </a:r>
            <a:endParaRPr sz="2400">
              <a:latin typeface="Constantia"/>
              <a:cs typeface="Constantia"/>
            </a:endParaRPr>
          </a:p>
          <a:p>
            <a:pPr marL="12700" marR="3162">
              <a:lnSpc>
                <a:spcPct val="101725"/>
              </a:lnSpc>
              <a:spcBef>
                <a:spcPts val="1392"/>
              </a:spcBef>
            </a:pPr>
            <a:r>
              <a:rPr dirty="0" smtClean="0" sz="2400" spc="-4">
                <a:solidFill>
                  <a:srgbClr val="0E6EC5"/>
                </a:solidFill>
                <a:latin typeface="Constantia"/>
                <a:cs typeface="Constantia"/>
              </a:rPr>
              <a:t>4.</a:t>
            </a:r>
            <a:endParaRPr sz="2400">
              <a:latin typeface="Constantia"/>
              <a:cs typeface="Constantia"/>
            </a:endParaRPr>
          </a:p>
          <a:p>
            <a:pPr marL="12700" marR="19942">
              <a:lnSpc>
                <a:spcPct val="101725"/>
              </a:lnSpc>
              <a:spcBef>
                <a:spcPts val="1390"/>
              </a:spcBef>
            </a:pPr>
            <a:r>
              <a:rPr dirty="0" smtClean="0" sz="2400" spc="0">
                <a:solidFill>
                  <a:srgbClr val="0E6EC5"/>
                </a:solidFill>
                <a:latin typeface="Constantia"/>
                <a:cs typeface="Constantia"/>
              </a:rPr>
              <a:t>5.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390"/>
              </a:spcBef>
            </a:pPr>
            <a:r>
              <a:rPr dirty="0" smtClean="0" sz="2400" spc="0">
                <a:solidFill>
                  <a:srgbClr val="0E6EC5"/>
                </a:solidFill>
                <a:latin typeface="Constantia"/>
                <a:cs typeface="Constantia"/>
              </a:rPr>
              <a:t>6.</a:t>
            </a:r>
            <a:endParaRPr sz="2400">
              <a:latin typeface="Constantia"/>
              <a:cs typeface="Constantia"/>
            </a:endParaRPr>
          </a:p>
          <a:p>
            <a:pPr marL="12700" marR="15732">
              <a:lnSpc>
                <a:spcPct val="101725"/>
              </a:lnSpc>
              <a:spcBef>
                <a:spcPts val="1393"/>
              </a:spcBef>
            </a:pPr>
            <a:r>
              <a:rPr dirty="0" smtClean="0" sz="2400" spc="4">
                <a:solidFill>
                  <a:srgbClr val="0E6EC5"/>
                </a:solidFill>
                <a:latin typeface="Constantia"/>
                <a:cs typeface="Constantia"/>
              </a:rPr>
              <a:t>7.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86586" y="2029797"/>
            <a:ext cx="2798722" cy="36226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572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HTML</a:t>
            </a:r>
            <a:r>
              <a:rPr dirty="0" smtClean="0" baseline="3413" sz="3600" spc="-75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selec</a:t>
            </a:r>
            <a:r>
              <a:rPr dirty="0" smtClean="0" baseline="3413" sz="3600" spc="-29">
                <a:latin typeface="Constantia"/>
                <a:cs typeface="Constantia"/>
              </a:rPr>
              <a:t>t</a:t>
            </a:r>
            <a:r>
              <a:rPr dirty="0" smtClean="0" baseline="3413" sz="3600" spc="0">
                <a:latin typeface="Constantia"/>
                <a:cs typeface="Constantia"/>
              </a:rPr>
              <a:t>or</a:t>
            </a:r>
            <a:endParaRPr sz="2400">
              <a:latin typeface="Constantia"/>
              <a:cs typeface="Constantia"/>
            </a:endParaRPr>
          </a:p>
          <a:p>
            <a:pPr marL="12700" marR="78293">
              <a:lnSpc>
                <a:spcPts val="2929"/>
              </a:lnSpc>
              <a:spcBef>
                <a:spcPts val="1263"/>
              </a:spcBef>
            </a:pPr>
            <a:r>
              <a:rPr dirty="0" smtClean="0" sz="2400" spc="0">
                <a:latin typeface="Constantia"/>
                <a:cs typeface="Constantia"/>
              </a:rPr>
              <a:t>Class</a:t>
            </a:r>
            <a:r>
              <a:rPr dirty="0" smtClean="0" sz="2400" spc="-8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selec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or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endParaRPr sz="2400">
              <a:latin typeface="Constantia"/>
              <a:cs typeface="Constantia"/>
            </a:endParaRPr>
          </a:p>
          <a:p>
            <a:pPr marL="12700" marR="78293">
              <a:lnSpc>
                <a:spcPts val="2929"/>
              </a:lnSpc>
              <a:spcBef>
                <a:spcPts val="1391"/>
              </a:spcBef>
            </a:pPr>
            <a:r>
              <a:rPr dirty="0" smtClean="0" sz="2400" spc="-50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denti</a:t>
            </a:r>
            <a:r>
              <a:rPr dirty="0" smtClean="0" sz="2400" spc="4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y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selec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or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endParaRPr sz="2400">
              <a:latin typeface="Constantia"/>
              <a:cs typeface="Constantia"/>
            </a:endParaRPr>
          </a:p>
          <a:p>
            <a:pPr marL="12700" marR="78293">
              <a:lnSpc>
                <a:spcPts val="2929"/>
              </a:lnSpc>
              <a:spcBef>
                <a:spcPts val="1391"/>
              </a:spcBef>
            </a:pPr>
            <a:r>
              <a:rPr dirty="0" smtClean="0" sz="2400" spc="0">
                <a:latin typeface="Constantia"/>
                <a:cs typeface="Constantia"/>
              </a:rPr>
              <a:t>Des</a:t>
            </a:r>
            <a:r>
              <a:rPr dirty="0" smtClean="0" sz="2400" spc="-54">
                <a:latin typeface="Constantia"/>
                <a:cs typeface="Constantia"/>
              </a:rPr>
              <a:t>c</a:t>
            </a:r>
            <a:r>
              <a:rPr dirty="0" smtClean="0" sz="2400" spc="0">
                <a:latin typeface="Constantia"/>
                <a:cs typeface="Constantia"/>
              </a:rPr>
              <a:t>en</a:t>
            </a:r>
            <a:r>
              <a:rPr dirty="0" smtClean="0" sz="2400" spc="-14">
                <a:latin typeface="Constantia"/>
                <a:cs typeface="Constantia"/>
              </a:rPr>
              <a:t>d</a:t>
            </a:r>
            <a:r>
              <a:rPr dirty="0" smtClean="0" sz="2400" spc="0">
                <a:latin typeface="Constantia"/>
                <a:cs typeface="Constantia"/>
              </a:rPr>
              <a:t>a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-7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selec</a:t>
            </a:r>
            <a:r>
              <a:rPr dirty="0" smtClean="0" sz="2400" spc="-34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or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endParaRPr sz="2400">
              <a:latin typeface="Constantia"/>
              <a:cs typeface="Constantia"/>
            </a:endParaRPr>
          </a:p>
          <a:p>
            <a:pPr marL="12700" marR="78293">
              <a:lnSpc>
                <a:spcPts val="2929"/>
              </a:lnSpc>
              <a:spcBef>
                <a:spcPts val="1391"/>
              </a:spcBef>
            </a:pPr>
            <a:r>
              <a:rPr dirty="0" smtClean="0" sz="2400" spc="0">
                <a:latin typeface="Constantia"/>
                <a:cs typeface="Constantia"/>
              </a:rPr>
              <a:t>Child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selec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or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endParaRPr sz="2400">
              <a:latin typeface="Constantia"/>
              <a:cs typeface="Constantia"/>
            </a:endParaRPr>
          </a:p>
          <a:p>
            <a:pPr marL="12700" marR="78293">
              <a:lnSpc>
                <a:spcPts val="2929"/>
              </a:lnSpc>
              <a:spcBef>
                <a:spcPts val="1391"/>
              </a:spcBef>
            </a:pPr>
            <a:r>
              <a:rPr dirty="0" smtClean="0" sz="2400" spc="0">
                <a:latin typeface="Constantia"/>
                <a:cs typeface="Constantia"/>
              </a:rPr>
              <a:t>A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4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ibu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</a:t>
            </a:r>
            <a:r>
              <a:rPr dirty="0" smtClean="0" sz="2400" spc="-12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selec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or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391"/>
              </a:spcBef>
            </a:pPr>
            <a:r>
              <a:rPr dirty="0" smtClean="0" sz="2400" spc="-29">
                <a:latin typeface="Constantia"/>
                <a:cs typeface="Constantia"/>
              </a:rPr>
              <a:t>P</a:t>
            </a:r>
            <a:r>
              <a:rPr dirty="0" smtClean="0" sz="2400" spc="0">
                <a:latin typeface="Constantia"/>
                <a:cs typeface="Constantia"/>
              </a:rPr>
              <a:t>seudo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class</a:t>
            </a:r>
            <a:r>
              <a:rPr dirty="0" smtClean="0" sz="2400" spc="-8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selec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or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8296" y="6504716"/>
            <a:ext cx="24236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0391" y="2260092"/>
            <a:ext cx="4471416" cy="132892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09244" y="2241804"/>
            <a:ext cx="4511039" cy="14218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14400" y="2285949"/>
            <a:ext cx="4343400" cy="12003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14400" y="2285949"/>
            <a:ext cx="4343400" cy="1200327"/>
          </a:xfrm>
          <a:custGeom>
            <a:avLst/>
            <a:gdLst/>
            <a:ahLst/>
            <a:cxnLst/>
            <a:rect l="l" t="t" r="r" b="b"/>
            <a:pathLst>
              <a:path w="4343400" h="1200327">
                <a:moveTo>
                  <a:pt x="0" y="1200327"/>
                </a:moveTo>
                <a:lnTo>
                  <a:pt x="4343400" y="1200327"/>
                </a:lnTo>
                <a:lnTo>
                  <a:pt x="4343400" y="0"/>
                </a:lnTo>
                <a:lnTo>
                  <a:pt x="0" y="0"/>
                </a:lnTo>
                <a:lnTo>
                  <a:pt x="0" y="1200327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124200" y="4267200"/>
            <a:ext cx="5210175" cy="4476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044440" y="2967228"/>
            <a:ext cx="1121664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017520" y="5058156"/>
            <a:ext cx="3063239" cy="8763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6370320" y="3453384"/>
            <a:ext cx="2459735" cy="608076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239000" y="3858768"/>
            <a:ext cx="458724" cy="75133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433818" y="3880230"/>
            <a:ext cx="204215" cy="463295"/>
          </a:xfrm>
          <a:custGeom>
            <a:avLst/>
            <a:gdLst/>
            <a:ahLst/>
            <a:cxnLst/>
            <a:rect l="l" t="t" r="r" b="b"/>
            <a:pathLst>
              <a:path w="204215" h="463296">
                <a:moveTo>
                  <a:pt x="64388" y="423418"/>
                </a:moveTo>
                <a:lnTo>
                  <a:pt x="33147" y="413131"/>
                </a:lnTo>
                <a:lnTo>
                  <a:pt x="27685" y="421386"/>
                </a:lnTo>
                <a:lnTo>
                  <a:pt x="1685" y="289202"/>
                </a:lnTo>
                <a:lnTo>
                  <a:pt x="0" y="301752"/>
                </a:lnTo>
                <a:lnTo>
                  <a:pt x="33781" y="463296"/>
                </a:lnTo>
                <a:lnTo>
                  <a:pt x="63753" y="433451"/>
                </a:lnTo>
                <a:lnTo>
                  <a:pt x="64388" y="423418"/>
                </a:lnTo>
                <a:close/>
              </a:path>
              <a:path w="204215" h="463296">
                <a:moveTo>
                  <a:pt x="168148" y="0"/>
                </a:moveTo>
                <a:lnTo>
                  <a:pt x="49940" y="354621"/>
                </a:lnTo>
                <a:lnTo>
                  <a:pt x="57698" y="391558"/>
                </a:lnTo>
                <a:lnTo>
                  <a:pt x="86001" y="366689"/>
                </a:lnTo>
                <a:lnTo>
                  <a:pt x="204215" y="11938"/>
                </a:lnTo>
                <a:lnTo>
                  <a:pt x="168148" y="0"/>
                </a:lnTo>
                <a:close/>
              </a:path>
              <a:path w="204215" h="463296">
                <a:moveTo>
                  <a:pt x="159384" y="327406"/>
                </a:moveTo>
                <a:lnTo>
                  <a:pt x="155202" y="323831"/>
                </a:lnTo>
                <a:lnTo>
                  <a:pt x="143722" y="321027"/>
                </a:lnTo>
                <a:lnTo>
                  <a:pt x="132587" y="325755"/>
                </a:lnTo>
                <a:lnTo>
                  <a:pt x="86001" y="366689"/>
                </a:lnTo>
                <a:lnTo>
                  <a:pt x="57698" y="391558"/>
                </a:lnTo>
                <a:lnTo>
                  <a:pt x="49940" y="354621"/>
                </a:lnTo>
                <a:lnTo>
                  <a:pt x="37210" y="294005"/>
                </a:lnTo>
                <a:lnTo>
                  <a:pt x="35887" y="289970"/>
                </a:lnTo>
                <a:lnTo>
                  <a:pt x="27281" y="280958"/>
                </a:lnTo>
                <a:lnTo>
                  <a:pt x="14731" y="279273"/>
                </a:lnTo>
                <a:lnTo>
                  <a:pt x="10697" y="280596"/>
                </a:lnTo>
                <a:lnTo>
                  <a:pt x="1685" y="289202"/>
                </a:lnTo>
                <a:lnTo>
                  <a:pt x="27685" y="421386"/>
                </a:lnTo>
                <a:lnTo>
                  <a:pt x="33147" y="413131"/>
                </a:lnTo>
                <a:lnTo>
                  <a:pt x="64388" y="423418"/>
                </a:lnTo>
                <a:lnTo>
                  <a:pt x="63753" y="433451"/>
                </a:lnTo>
                <a:lnTo>
                  <a:pt x="33781" y="463296"/>
                </a:lnTo>
                <a:lnTo>
                  <a:pt x="157733" y="354330"/>
                </a:lnTo>
                <a:lnTo>
                  <a:pt x="161354" y="350026"/>
                </a:lnTo>
                <a:lnTo>
                  <a:pt x="164108" y="338561"/>
                </a:lnTo>
                <a:lnTo>
                  <a:pt x="159384" y="327406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4191000" y="4457700"/>
            <a:ext cx="458724" cy="751332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385818" y="4648073"/>
            <a:ext cx="204216" cy="463295"/>
          </a:xfrm>
          <a:custGeom>
            <a:avLst/>
            <a:gdLst/>
            <a:ahLst/>
            <a:cxnLst/>
            <a:rect l="l" t="t" r="r" b="b"/>
            <a:pathLst>
              <a:path w="204216" h="463296">
                <a:moveTo>
                  <a:pt x="0" y="161544"/>
                </a:moveTo>
                <a:lnTo>
                  <a:pt x="1685" y="174093"/>
                </a:lnTo>
                <a:lnTo>
                  <a:pt x="27686" y="41909"/>
                </a:lnTo>
                <a:lnTo>
                  <a:pt x="33147" y="50164"/>
                </a:lnTo>
                <a:lnTo>
                  <a:pt x="64389" y="39750"/>
                </a:lnTo>
                <a:lnTo>
                  <a:pt x="63754" y="29844"/>
                </a:lnTo>
                <a:lnTo>
                  <a:pt x="33782" y="0"/>
                </a:lnTo>
                <a:lnTo>
                  <a:pt x="0" y="161544"/>
                </a:lnTo>
                <a:close/>
              </a:path>
              <a:path w="204216" h="463296">
                <a:moveTo>
                  <a:pt x="143722" y="142268"/>
                </a:moveTo>
                <a:lnTo>
                  <a:pt x="155202" y="139464"/>
                </a:lnTo>
                <a:lnTo>
                  <a:pt x="159385" y="135889"/>
                </a:lnTo>
                <a:lnTo>
                  <a:pt x="164108" y="124734"/>
                </a:lnTo>
                <a:lnTo>
                  <a:pt x="161354" y="113269"/>
                </a:lnTo>
                <a:lnTo>
                  <a:pt x="157734" y="108965"/>
                </a:lnTo>
                <a:lnTo>
                  <a:pt x="33782" y="0"/>
                </a:lnTo>
                <a:lnTo>
                  <a:pt x="63754" y="29844"/>
                </a:lnTo>
                <a:lnTo>
                  <a:pt x="64389" y="39750"/>
                </a:lnTo>
                <a:lnTo>
                  <a:pt x="33147" y="50164"/>
                </a:lnTo>
                <a:lnTo>
                  <a:pt x="27686" y="41909"/>
                </a:lnTo>
                <a:lnTo>
                  <a:pt x="1685" y="174093"/>
                </a:lnTo>
                <a:lnTo>
                  <a:pt x="10697" y="182699"/>
                </a:lnTo>
                <a:lnTo>
                  <a:pt x="14732" y="184022"/>
                </a:lnTo>
                <a:lnTo>
                  <a:pt x="27281" y="182337"/>
                </a:lnTo>
                <a:lnTo>
                  <a:pt x="35887" y="173325"/>
                </a:lnTo>
                <a:lnTo>
                  <a:pt x="37211" y="169290"/>
                </a:lnTo>
                <a:lnTo>
                  <a:pt x="49933" y="108651"/>
                </a:lnTo>
                <a:lnTo>
                  <a:pt x="57681" y="71722"/>
                </a:lnTo>
                <a:lnTo>
                  <a:pt x="86001" y="96606"/>
                </a:lnTo>
                <a:lnTo>
                  <a:pt x="132587" y="137540"/>
                </a:lnTo>
                <a:lnTo>
                  <a:pt x="143722" y="142268"/>
                </a:lnTo>
                <a:close/>
              </a:path>
              <a:path w="204216" h="463296">
                <a:moveTo>
                  <a:pt x="168148" y="463295"/>
                </a:moveTo>
                <a:lnTo>
                  <a:pt x="204216" y="451357"/>
                </a:lnTo>
                <a:lnTo>
                  <a:pt x="86001" y="96606"/>
                </a:lnTo>
                <a:lnTo>
                  <a:pt x="57681" y="71722"/>
                </a:lnTo>
                <a:lnTo>
                  <a:pt x="49933" y="108651"/>
                </a:lnTo>
                <a:lnTo>
                  <a:pt x="168148" y="463295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474507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eadcrumbs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47879"/>
            <a:ext cx="4725008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Bổ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sung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4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ạng</a:t>
            </a:r>
            <a:r>
              <a:rPr dirty="0" smtClean="0" baseline="3150" sz="3900" spc="-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thái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44">
                <a:latin typeface="Constantia"/>
                <a:cs typeface="Constantia"/>
              </a:rPr>
              <a:t>o</a:t>
            </a:r>
            <a:r>
              <a:rPr dirty="0" smtClean="0" baseline="3150" sz="3900" spc="-54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e</a:t>
            </a:r>
            <a:r>
              <a:rPr dirty="0" smtClean="0" baseline="3150" sz="3900" spc="-20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,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-25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ocus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557009" y="3569799"/>
            <a:ext cx="2067315" cy="26659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5"/>
              </a:lnSpc>
              <a:spcBef>
                <a:spcPts val="101"/>
              </a:spcBef>
            </a:pPr>
            <a:r>
              <a:rPr dirty="0" smtClean="0" baseline="3034" sz="2700" spc="-109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2700" spc="-4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dirty="0" smtClean="0" baseline="3034" sz="2700" spc="-4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-44">
                <a:solidFill>
                  <a:srgbClr val="FFFFFF"/>
                </a:solidFill>
                <a:latin typeface="Constantia"/>
                <a:cs typeface="Constantia"/>
              </a:rPr>
              <a:t>w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eb</a:t>
            </a:r>
            <a:r>
              <a:rPr dirty="0" smtClean="0" baseline="3034" sz="2700" spc="-5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220" sz="2700" spc="0">
                <a:solidFill>
                  <a:srgbClr val="FFFFFF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2700" spc="-4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dirty="0" smtClean="0" baseline="3034" sz="2700" spc="-4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-50">
                <a:solidFill>
                  <a:srgbClr val="FFFFFF"/>
                </a:solidFill>
                <a:latin typeface="Constantia"/>
                <a:cs typeface="Constantia"/>
              </a:rPr>
              <a:t>x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em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203575" y="5181376"/>
            <a:ext cx="2202815" cy="52826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09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ạng</a:t>
            </a:r>
            <a:r>
              <a:rPr dirty="0" smtClean="0" baseline="3034" sz="27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thái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-25">
                <a:solidFill>
                  <a:srgbClr val="FFFFFF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2700" spc="-54">
                <a:solidFill>
                  <a:srgbClr val="FFFFFF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er</a:t>
            </a:r>
            <a:r>
              <a:rPr dirty="0" smtClean="0" baseline="3034" sz="2700" spc="-5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hoặc</a:t>
            </a:r>
            <a:endParaRPr sz="1800">
              <a:latin typeface="Constantia"/>
              <a:cs typeface="Constantia"/>
            </a:endParaRPr>
          </a:p>
          <a:p>
            <a:pPr marL="12700" marR="34289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-14">
                <a:solidFill>
                  <a:srgbClr val="FFFFFF"/>
                </a:solidFill>
                <a:latin typeface="Constantia"/>
                <a:cs typeface="Constantia"/>
              </a:rPr>
              <a:t>f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oc</a:t>
            </a:r>
            <a:r>
              <a:rPr dirty="0" smtClean="0" baseline="1517" sz="2700" spc="-9">
                <a:solidFill>
                  <a:srgbClr val="FFFFFF"/>
                </a:solidFill>
                <a:latin typeface="Constantia"/>
                <a:cs typeface="Constantia"/>
              </a:rPr>
              <a:t>u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00948" y="6504716"/>
            <a:ext cx="35831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60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4400" y="2285949"/>
            <a:ext cx="4343400" cy="12003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#cr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a:ho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er,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#cr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a:fo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us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colo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2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c0d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object 19"/>
          <p:cNvSpPr txBox="1"/>
          <p:nvPr/>
        </p:nvSpPr>
        <p:spPr>
          <a:xfrm>
            <a:off x="5951168" y="2054352"/>
            <a:ext cx="1205535" cy="119999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600"/>
              </a:lnSpc>
              <a:spcBef>
                <a:spcPts val="43"/>
              </a:spcBef>
            </a:pPr>
            <a:endParaRPr sz="600"/>
          </a:p>
          <a:p>
            <a:pPr>
              <a:lnSpc>
                <a:spcPts val="1805"/>
              </a:lnSpc>
              <a:spcBef>
                <a:spcPts val="7090"/>
              </a:spcBef>
            </a:pPr>
            <a:r>
              <a:rPr dirty="0" smtClean="0" baseline="-1811" sz="2400" spc="0">
                <a:latin typeface="Times New Roman"/>
                <a:cs typeface="Times New Roman"/>
              </a:rPr>
              <a:t>&gt;</a:t>
            </a:r>
            <a:endParaRPr sz="16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21792" y="1726691"/>
            <a:ext cx="5766816" cy="48981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95884" y="1716024"/>
            <a:ext cx="5715000" cy="49362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85800" y="1752638"/>
            <a:ext cx="5638800" cy="4770501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85800" y="1752638"/>
            <a:ext cx="5638800" cy="4770501"/>
          </a:xfrm>
          <a:custGeom>
            <a:avLst/>
            <a:gdLst/>
            <a:ahLst/>
            <a:cxnLst/>
            <a:rect l="l" t="t" r="r" b="b"/>
            <a:pathLst>
              <a:path w="5638800" h="4770501">
                <a:moveTo>
                  <a:pt x="0" y="4770501"/>
                </a:moveTo>
                <a:lnTo>
                  <a:pt x="5638800" y="4770501"/>
                </a:lnTo>
                <a:lnTo>
                  <a:pt x="5638800" y="0"/>
                </a:lnTo>
                <a:lnTo>
                  <a:pt x="0" y="0"/>
                </a:lnTo>
                <a:lnTo>
                  <a:pt x="0" y="4770501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705600" y="3124200"/>
            <a:ext cx="2143125" cy="2009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035040" y="2054352"/>
            <a:ext cx="1121664" cy="11231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406339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opd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wn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5865" y="191069"/>
            <a:ext cx="134716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menu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204293"/>
            <a:ext cx="3826643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-17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ạo</a:t>
            </a:r>
            <a:r>
              <a:rPr dirty="0" smtClean="0" baseline="2100" sz="3900" spc="-129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ode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HTML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9">
                <a:latin typeface="Constantia"/>
                <a:cs typeface="Constantia"/>
              </a:rPr>
              <a:t>h</a:t>
            </a:r>
            <a:r>
              <a:rPr dirty="0" smtClean="0" baseline="2229" sz="3900" spc="0">
                <a:latin typeface="Times New Roman"/>
                <a:cs typeface="Times New Roman"/>
              </a:rPr>
              <a:t>ư</a:t>
            </a:r>
            <a:r>
              <a:rPr dirty="0" smtClean="0" baseline="2229" sz="3900" spc="-44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43620" y="6504716"/>
            <a:ext cx="31536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61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85800" y="1752638"/>
            <a:ext cx="5638800" cy="47705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95825"/>
              </a:lnSpc>
              <a:spcBef>
                <a:spcPts val="41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iv</a:t>
            </a:r>
            <a:r>
              <a:rPr dirty="0" smtClean="0" sz="1600" spc="-29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id</a:t>
            </a:r>
            <a:r>
              <a:rPr dirty="0" smtClean="0" sz="1600" spc="4">
                <a:latin typeface="Times New Roman"/>
                <a:cs typeface="Times New Roman"/>
              </a:rPr>
              <a:t>=</a:t>
            </a:r>
            <a:r>
              <a:rPr dirty="0" smtClean="0" sz="1600" spc="0">
                <a:latin typeface="Times New Roman"/>
                <a:cs typeface="Times New Roman"/>
              </a:rPr>
              <a:t>"</a:t>
            </a:r>
            <a:r>
              <a:rPr dirty="0" smtClean="0" sz="1600" spc="4">
                <a:solidFill>
                  <a:srgbClr val="C00000"/>
                </a:solidFill>
                <a:latin typeface="Times New Roman"/>
                <a:cs typeface="Times New Roman"/>
              </a:rPr>
              <a:t>d</a:t>
            </a:r>
            <a:r>
              <a:rPr dirty="0" smtClean="0" sz="1600" spc="0">
                <a:solidFill>
                  <a:srgbClr val="C00000"/>
                </a:solidFill>
                <a:latin typeface="Times New Roman"/>
                <a:cs typeface="Times New Roman"/>
              </a:rPr>
              <a:t>i</a:t>
            </a:r>
            <a:r>
              <a:rPr dirty="0" smtClean="0" sz="1600" spc="4">
                <a:solidFill>
                  <a:srgbClr val="C00000"/>
                </a:solidFill>
                <a:latin typeface="Times New Roman"/>
                <a:cs typeface="Times New Roman"/>
              </a:rPr>
              <a:t>v</a:t>
            </a:r>
            <a:r>
              <a:rPr dirty="0" smtClean="0" sz="1600" spc="9">
                <a:solidFill>
                  <a:srgbClr val="C00000"/>
                </a:solidFill>
                <a:latin typeface="Times New Roman"/>
                <a:cs typeface="Times New Roman"/>
              </a:rPr>
              <a:t>1</a:t>
            </a:r>
            <a:r>
              <a:rPr dirty="0" smtClean="0" sz="1600" spc="-4">
                <a:latin typeface="Times New Roman"/>
                <a:cs typeface="Times New Roman"/>
              </a:rPr>
              <a:t>"&gt;</a:t>
            </a: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l&gt;</a:t>
            </a: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&lt;li</a:t>
            </a:r>
            <a:r>
              <a:rPr dirty="0" smtClean="0" sz="1600" spc="4">
                <a:latin typeface="Times New Roman"/>
                <a:cs typeface="Times New Roman"/>
              </a:rPr>
              <a:t>&gt;</a:t>
            </a:r>
            <a:r>
              <a:rPr dirty="0" smtClean="0" sz="1600" spc="0">
                <a:latin typeface="Times New Roman"/>
                <a:cs typeface="Times New Roman"/>
              </a:rPr>
              <a:t>&lt;a</a:t>
            </a:r>
            <a:r>
              <a:rPr dirty="0" smtClean="0" sz="1600" spc="-23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ref</a:t>
            </a:r>
            <a:r>
              <a:rPr dirty="0" smtClean="0" sz="1600" spc="4">
                <a:latin typeface="Times New Roman"/>
                <a:cs typeface="Times New Roman"/>
              </a:rPr>
              <a:t>=</a:t>
            </a:r>
            <a:r>
              <a:rPr dirty="0" smtClean="0" sz="1600" spc="0">
                <a:latin typeface="Times New Roman"/>
                <a:cs typeface="Times New Roman"/>
              </a:rPr>
              <a:t>"#"&gt;</a:t>
            </a:r>
            <a:r>
              <a:rPr dirty="0" smtClean="0" sz="1600" spc="-59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rang</a:t>
            </a:r>
            <a:r>
              <a:rPr dirty="0" smtClean="0" sz="1600" spc="-77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c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h</a:t>
            </a:r>
            <a:r>
              <a:rPr dirty="0" smtClean="0" sz="1600" spc="9">
                <a:solidFill>
                  <a:srgbClr val="00AF50"/>
                </a:solidFill>
                <a:latin typeface="Times New Roman"/>
                <a:cs typeface="Times New Roman"/>
              </a:rPr>
              <a:t>ủ</a:t>
            </a:r>
            <a:r>
              <a:rPr dirty="0" smtClean="0" sz="1600" spc="0">
                <a:latin typeface="Times New Roman"/>
                <a:cs typeface="Times New Roman"/>
              </a:rPr>
              <a:t>&lt;/a&gt;</a:t>
            </a:r>
            <a:r>
              <a:rPr dirty="0" smtClean="0" sz="1600" spc="4">
                <a:latin typeface="Times New Roman"/>
                <a:cs typeface="Times New Roman"/>
              </a:rPr>
              <a:t>&lt;</a:t>
            </a:r>
            <a:r>
              <a:rPr dirty="0" smtClean="0" sz="1600" spc="0">
                <a:latin typeface="Times New Roman"/>
                <a:cs typeface="Times New Roman"/>
              </a:rPr>
              <a:t>/li&gt;</a:t>
            </a: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&lt;li</a:t>
            </a:r>
            <a:r>
              <a:rPr dirty="0" smtClean="0" sz="1600" spc="4">
                <a:latin typeface="Times New Roman"/>
                <a:cs typeface="Times New Roman"/>
              </a:rPr>
              <a:t>&gt;</a:t>
            </a:r>
            <a:r>
              <a:rPr dirty="0" smtClean="0" sz="1600" spc="0">
                <a:latin typeface="Times New Roman"/>
                <a:cs typeface="Times New Roman"/>
              </a:rPr>
              <a:t>&lt;a</a:t>
            </a:r>
            <a:r>
              <a:rPr dirty="0" smtClean="0" sz="1600" spc="-23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ref</a:t>
            </a:r>
            <a:r>
              <a:rPr dirty="0" smtClean="0" sz="1600" spc="4">
                <a:latin typeface="Times New Roman"/>
                <a:cs typeface="Times New Roman"/>
              </a:rPr>
              <a:t>=</a:t>
            </a:r>
            <a:r>
              <a:rPr dirty="0" smtClean="0" sz="1600" spc="0">
                <a:latin typeface="Times New Roman"/>
                <a:cs typeface="Times New Roman"/>
              </a:rPr>
              <a:t>"#"&gt;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h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ô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g</a:t>
            </a:r>
            <a:r>
              <a:rPr dirty="0" smtClean="0" sz="1600" spc="-106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tin</a:t>
            </a:r>
            <a:r>
              <a:rPr dirty="0" smtClean="0" sz="1600" spc="-6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c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ô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g</a:t>
            </a:r>
            <a:r>
              <a:rPr dirty="0" smtClean="0" sz="1600" spc="-41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g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h</a:t>
            </a:r>
            <a:r>
              <a:rPr dirty="0" smtClean="0" sz="1600" spc="14">
                <a:solidFill>
                  <a:srgbClr val="00AF50"/>
                </a:solidFill>
                <a:latin typeface="Times New Roman"/>
                <a:cs typeface="Times New Roman"/>
              </a:rPr>
              <a:t>ệ</a:t>
            </a:r>
            <a:r>
              <a:rPr dirty="0" smtClean="0" sz="1600" spc="0">
                <a:latin typeface="Times New Roman"/>
                <a:cs typeface="Times New Roman"/>
              </a:rPr>
              <a:t>&lt;/a&gt;</a:t>
            </a:r>
            <a:endParaRPr sz="1600">
              <a:latin typeface="Times New Roman"/>
              <a:cs typeface="Times New Roman"/>
            </a:endParaRPr>
          </a:p>
          <a:p>
            <a:pPr marL="1006094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r>
              <a:rPr dirty="0" smtClean="0" sz="1600" spc="-16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class</a:t>
            </a:r>
            <a:r>
              <a:rPr dirty="0" smtClean="0" sz="1600" spc="4">
                <a:latin typeface="Times New Roman"/>
                <a:cs typeface="Times New Roman"/>
              </a:rPr>
              <a:t>=</a:t>
            </a:r>
            <a:r>
              <a:rPr dirty="0" smtClean="0" sz="1600" spc="-4">
                <a:latin typeface="Times New Roman"/>
                <a:cs typeface="Times New Roman"/>
              </a:rPr>
              <a:t>"</a:t>
            </a:r>
            <a:r>
              <a:rPr dirty="0" smtClean="0" sz="1600" spc="0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dirty="0" smtClean="0" sz="1600" spc="9">
                <a:solidFill>
                  <a:srgbClr val="C00000"/>
                </a:solidFill>
                <a:latin typeface="Times New Roman"/>
                <a:cs typeface="Times New Roman"/>
              </a:rPr>
              <a:t>1</a:t>
            </a:r>
            <a:r>
              <a:rPr dirty="0" smtClean="0" sz="1600" spc="-4">
                <a:latin typeface="Times New Roman"/>
                <a:cs typeface="Times New Roman"/>
              </a:rPr>
              <a:t>"&gt;</a:t>
            </a:r>
            <a:endParaRPr sz="1600">
              <a:latin typeface="Times New Roman"/>
              <a:cs typeface="Times New Roman"/>
            </a:endParaRPr>
          </a:p>
          <a:p>
            <a:pPr marL="1920494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&lt;li</a:t>
            </a:r>
            <a:r>
              <a:rPr dirty="0" smtClean="0" sz="1600" spc="4">
                <a:latin typeface="Times New Roman"/>
                <a:cs typeface="Times New Roman"/>
              </a:rPr>
              <a:t>&gt;</a:t>
            </a:r>
            <a:r>
              <a:rPr dirty="0" smtClean="0" sz="1600" spc="0">
                <a:latin typeface="Times New Roman"/>
                <a:cs typeface="Times New Roman"/>
              </a:rPr>
              <a:t>&lt;a</a:t>
            </a:r>
            <a:r>
              <a:rPr dirty="0" smtClean="0" sz="1600" spc="-23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ref</a:t>
            </a:r>
            <a:r>
              <a:rPr dirty="0" smtClean="0" sz="1600" spc="4">
                <a:latin typeface="Times New Roman"/>
                <a:cs typeface="Times New Roman"/>
              </a:rPr>
              <a:t>=</a:t>
            </a:r>
            <a:r>
              <a:rPr dirty="0" smtClean="0" sz="1600" spc="0">
                <a:latin typeface="Times New Roman"/>
                <a:cs typeface="Times New Roman"/>
              </a:rPr>
              <a:t>"#"&gt;</a:t>
            </a:r>
            <a:r>
              <a:rPr dirty="0" smtClean="0" sz="1600" spc="-94">
                <a:latin typeface="Times New Roman"/>
                <a:cs typeface="Times New Roman"/>
              </a:rPr>
              <a:t> </a:t>
            </a:r>
            <a:r>
              <a:rPr dirty="0" smtClean="0" sz="1600" spc="-59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in</a:t>
            </a:r>
            <a:r>
              <a:rPr dirty="0" smtClean="0" sz="1600" spc="-12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tro</a:t>
            </a:r>
            <a:r>
              <a:rPr dirty="0" smtClean="0" sz="1600" spc="9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g</a:t>
            </a:r>
            <a:r>
              <a:rPr dirty="0" smtClean="0" sz="1600" spc="-23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ước</a:t>
            </a:r>
            <a:r>
              <a:rPr dirty="0" smtClean="0" sz="1600" spc="0">
                <a:latin typeface="Times New Roman"/>
                <a:cs typeface="Times New Roman"/>
              </a:rPr>
              <a:t>&lt;/a&gt;</a:t>
            </a:r>
            <a:r>
              <a:rPr dirty="0" smtClean="0" sz="1600" spc="4">
                <a:latin typeface="Times New Roman"/>
                <a:cs typeface="Times New Roman"/>
              </a:rPr>
              <a:t>&lt;</a:t>
            </a:r>
            <a:r>
              <a:rPr dirty="0" smtClean="0" sz="1600" spc="0">
                <a:latin typeface="Times New Roman"/>
                <a:cs typeface="Times New Roman"/>
              </a:rPr>
              <a:t>/li</a:t>
            </a:r>
            <a:endParaRPr sz="1600">
              <a:latin typeface="Times New Roman"/>
              <a:cs typeface="Times New Roman"/>
            </a:endParaRPr>
          </a:p>
          <a:p>
            <a:pPr marL="1920494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&lt;li</a:t>
            </a:r>
            <a:r>
              <a:rPr dirty="0" smtClean="0" sz="1600" spc="4">
                <a:latin typeface="Times New Roman"/>
                <a:cs typeface="Times New Roman"/>
              </a:rPr>
              <a:t>&gt;</a:t>
            </a:r>
            <a:r>
              <a:rPr dirty="0" smtClean="0" sz="1600" spc="0">
                <a:latin typeface="Times New Roman"/>
                <a:cs typeface="Times New Roman"/>
              </a:rPr>
              <a:t>&lt;a</a:t>
            </a:r>
            <a:r>
              <a:rPr dirty="0" smtClean="0" sz="1600" spc="-23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ref</a:t>
            </a:r>
            <a:r>
              <a:rPr dirty="0" smtClean="0" sz="1600" spc="4">
                <a:latin typeface="Times New Roman"/>
                <a:cs typeface="Times New Roman"/>
              </a:rPr>
              <a:t>=</a:t>
            </a:r>
            <a:r>
              <a:rPr dirty="0" smtClean="0" sz="1600" spc="0">
                <a:latin typeface="Times New Roman"/>
                <a:cs typeface="Times New Roman"/>
              </a:rPr>
              <a:t>"#"&gt;</a:t>
            </a:r>
            <a:r>
              <a:rPr dirty="0" smtClean="0" sz="1600" spc="-94">
                <a:latin typeface="Times New Roman"/>
                <a:cs typeface="Times New Roman"/>
              </a:rPr>
              <a:t> </a:t>
            </a:r>
            <a:r>
              <a:rPr dirty="0" smtClean="0" sz="1600" spc="-59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in</a:t>
            </a:r>
            <a:r>
              <a:rPr dirty="0" smtClean="0" sz="1600" spc="-12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q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u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ố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c</a:t>
            </a:r>
            <a:r>
              <a:rPr dirty="0" smtClean="0" sz="1600" spc="-31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tế</a:t>
            </a:r>
            <a:r>
              <a:rPr dirty="0" smtClean="0" sz="1600" spc="0">
                <a:latin typeface="Times New Roman"/>
                <a:cs typeface="Times New Roman"/>
              </a:rPr>
              <a:t>&lt;/a&gt;</a:t>
            </a:r>
            <a:r>
              <a:rPr dirty="0" smtClean="0" sz="1600" spc="4">
                <a:latin typeface="Times New Roman"/>
                <a:cs typeface="Times New Roman"/>
              </a:rPr>
              <a:t>&lt;</a:t>
            </a:r>
            <a:r>
              <a:rPr dirty="0" smtClean="0" sz="1600" spc="0">
                <a:latin typeface="Times New Roman"/>
                <a:cs typeface="Times New Roman"/>
              </a:rPr>
              <a:t>/li&gt;</a:t>
            </a:r>
            <a:endParaRPr sz="1600">
              <a:latin typeface="Times New Roman"/>
              <a:cs typeface="Times New Roman"/>
            </a:endParaRPr>
          </a:p>
          <a:p>
            <a:pPr marL="1006094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&lt;/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l&gt;</a:t>
            </a: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&lt;/li&gt;</a:t>
            </a: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&lt;li</a:t>
            </a:r>
            <a:r>
              <a:rPr dirty="0" smtClean="0" sz="1600" spc="4">
                <a:latin typeface="Times New Roman"/>
                <a:cs typeface="Times New Roman"/>
              </a:rPr>
              <a:t>&gt;</a:t>
            </a:r>
            <a:r>
              <a:rPr dirty="0" smtClean="0" sz="1600" spc="0">
                <a:latin typeface="Times New Roman"/>
                <a:cs typeface="Times New Roman"/>
              </a:rPr>
              <a:t>&lt;a</a:t>
            </a:r>
            <a:r>
              <a:rPr dirty="0" smtClean="0" sz="1600" spc="-23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ref</a:t>
            </a:r>
            <a:r>
              <a:rPr dirty="0" smtClean="0" sz="1600" spc="4">
                <a:latin typeface="Times New Roman"/>
                <a:cs typeface="Times New Roman"/>
              </a:rPr>
              <a:t>=</a:t>
            </a:r>
            <a:r>
              <a:rPr dirty="0" smtClean="0" sz="1600" spc="0">
                <a:latin typeface="Times New Roman"/>
                <a:cs typeface="Times New Roman"/>
              </a:rPr>
              <a:t>"#"&gt;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g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ô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1600" spc="-10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1600" spc="9">
                <a:solidFill>
                  <a:srgbClr val="00AF50"/>
                </a:solidFill>
                <a:latin typeface="Times New Roman"/>
                <a:cs typeface="Times New Roman"/>
              </a:rPr>
              <a:t>g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ữ</a:t>
            </a:r>
            <a:r>
              <a:rPr dirty="0" smtClean="0" sz="1600" spc="-39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lập</a:t>
            </a:r>
            <a:r>
              <a:rPr dirty="0" smtClean="0" sz="1600" spc="-9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trình</a:t>
            </a:r>
            <a:r>
              <a:rPr dirty="0" smtClean="0" sz="1600" spc="-15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we</a:t>
            </a:r>
            <a:r>
              <a:rPr dirty="0" smtClean="0" sz="1600" spc="14">
                <a:solidFill>
                  <a:srgbClr val="00AF50"/>
                </a:solidFill>
                <a:latin typeface="Times New Roman"/>
                <a:cs typeface="Times New Roman"/>
              </a:rPr>
              <a:t>b</a:t>
            </a:r>
            <a:r>
              <a:rPr dirty="0" smtClean="0" sz="1600" spc="0">
                <a:latin typeface="Times New Roman"/>
                <a:cs typeface="Times New Roman"/>
              </a:rPr>
              <a:t>&lt;/a&gt;</a:t>
            </a:r>
            <a:endParaRPr sz="1600">
              <a:latin typeface="Times New Roman"/>
              <a:cs typeface="Times New Roman"/>
            </a:endParaRPr>
          </a:p>
          <a:p>
            <a:pPr marL="1006094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l</a:t>
            </a:r>
            <a:r>
              <a:rPr dirty="0" smtClean="0" sz="1600" spc="-16">
                <a:latin typeface="Times New Roman"/>
                <a:cs typeface="Times New Roman"/>
              </a:rPr>
              <a:t> </a:t>
            </a:r>
            <a:r>
              <a:rPr dirty="0" smtClean="0" sz="1600" spc="0">
                <a:latin typeface="Times New Roman"/>
                <a:cs typeface="Times New Roman"/>
              </a:rPr>
              <a:t>class</a:t>
            </a:r>
            <a:r>
              <a:rPr dirty="0" smtClean="0" sz="1600" spc="4">
                <a:latin typeface="Times New Roman"/>
                <a:cs typeface="Times New Roman"/>
              </a:rPr>
              <a:t>=</a:t>
            </a:r>
            <a:r>
              <a:rPr dirty="0" smtClean="0" sz="1600" spc="-4">
                <a:latin typeface="Times New Roman"/>
                <a:cs typeface="Times New Roman"/>
              </a:rPr>
              <a:t>"</a:t>
            </a:r>
            <a:r>
              <a:rPr dirty="0" smtClean="0" sz="1600" spc="0">
                <a:solidFill>
                  <a:srgbClr val="C00000"/>
                </a:solidFill>
                <a:latin typeface="Times New Roman"/>
                <a:cs typeface="Times New Roman"/>
              </a:rPr>
              <a:t>a</a:t>
            </a:r>
            <a:r>
              <a:rPr dirty="0" smtClean="0" sz="1600" spc="9">
                <a:solidFill>
                  <a:srgbClr val="C00000"/>
                </a:solidFill>
                <a:latin typeface="Times New Roman"/>
                <a:cs typeface="Times New Roman"/>
              </a:rPr>
              <a:t>1</a:t>
            </a:r>
            <a:r>
              <a:rPr dirty="0" smtClean="0" sz="1600" spc="-4">
                <a:latin typeface="Times New Roman"/>
                <a:cs typeface="Times New Roman"/>
              </a:rPr>
              <a:t>"&gt;</a:t>
            </a:r>
            <a:endParaRPr sz="1600">
              <a:latin typeface="Times New Roman"/>
              <a:cs typeface="Times New Roman"/>
            </a:endParaRPr>
          </a:p>
          <a:p>
            <a:pPr marL="1920494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&lt;li</a:t>
            </a:r>
            <a:r>
              <a:rPr dirty="0" smtClean="0" sz="1600" spc="4">
                <a:latin typeface="Times New Roman"/>
                <a:cs typeface="Times New Roman"/>
              </a:rPr>
              <a:t>&gt;</a:t>
            </a:r>
            <a:r>
              <a:rPr dirty="0" smtClean="0" sz="1600" spc="0">
                <a:latin typeface="Times New Roman"/>
                <a:cs typeface="Times New Roman"/>
              </a:rPr>
              <a:t>&lt;a</a:t>
            </a:r>
            <a:r>
              <a:rPr dirty="0" smtClean="0" sz="1600" spc="-23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ref</a:t>
            </a:r>
            <a:r>
              <a:rPr dirty="0" smtClean="0" sz="1600" spc="4">
                <a:latin typeface="Times New Roman"/>
                <a:cs typeface="Times New Roman"/>
              </a:rPr>
              <a:t>=</a:t>
            </a:r>
            <a:r>
              <a:rPr dirty="0" smtClean="0" sz="1600" spc="0">
                <a:latin typeface="Times New Roman"/>
                <a:cs typeface="Times New Roman"/>
              </a:rPr>
              <a:t>"#"&gt;</a:t>
            </a:r>
            <a:r>
              <a:rPr dirty="0" smtClean="0" sz="1600" spc="-54"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HTML</a:t>
            </a:r>
            <a:r>
              <a:rPr dirty="0" smtClean="0" sz="1600" spc="-100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b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asic</a:t>
            </a:r>
            <a:r>
              <a:rPr dirty="0" smtClean="0" sz="1600" spc="0">
                <a:latin typeface="Times New Roman"/>
                <a:cs typeface="Times New Roman"/>
              </a:rPr>
              <a:t>&lt;/a&gt;</a:t>
            </a:r>
            <a:r>
              <a:rPr dirty="0" smtClean="0" sz="1600" spc="4">
                <a:latin typeface="Times New Roman"/>
                <a:cs typeface="Times New Roman"/>
              </a:rPr>
              <a:t>&lt;</a:t>
            </a:r>
            <a:r>
              <a:rPr dirty="0" smtClean="0" sz="1600" spc="0">
                <a:latin typeface="Times New Roman"/>
                <a:cs typeface="Times New Roman"/>
              </a:rPr>
              <a:t>/li&gt;</a:t>
            </a:r>
            <a:endParaRPr sz="1600">
              <a:latin typeface="Times New Roman"/>
              <a:cs typeface="Times New Roman"/>
            </a:endParaRPr>
          </a:p>
          <a:p>
            <a:pPr marL="1920494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&lt;li</a:t>
            </a:r>
            <a:r>
              <a:rPr dirty="0" smtClean="0" sz="1600" spc="4">
                <a:latin typeface="Times New Roman"/>
                <a:cs typeface="Times New Roman"/>
              </a:rPr>
              <a:t>&gt;</a:t>
            </a:r>
            <a:r>
              <a:rPr dirty="0" smtClean="0" sz="1600" spc="0">
                <a:latin typeface="Times New Roman"/>
                <a:cs typeface="Times New Roman"/>
              </a:rPr>
              <a:t>&lt;a</a:t>
            </a:r>
            <a:r>
              <a:rPr dirty="0" smtClean="0" sz="1600" spc="-23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ref</a:t>
            </a:r>
            <a:r>
              <a:rPr dirty="0" smtClean="0" sz="1600" spc="4">
                <a:latin typeface="Times New Roman"/>
                <a:cs typeface="Times New Roman"/>
              </a:rPr>
              <a:t>=</a:t>
            </a:r>
            <a:r>
              <a:rPr dirty="0" smtClean="0" sz="1600" spc="0">
                <a:latin typeface="Times New Roman"/>
                <a:cs typeface="Times New Roman"/>
              </a:rPr>
              <a:t>"#"&gt;</a:t>
            </a:r>
            <a:r>
              <a:rPr dirty="0" smtClean="0" sz="1600" spc="-54"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Ja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v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ascript</a:t>
            </a:r>
            <a:r>
              <a:rPr dirty="0" smtClean="0" sz="1600" spc="-43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C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dirty="0" smtClean="0" sz="1600" spc="9">
                <a:solidFill>
                  <a:srgbClr val="00AF50"/>
                </a:solidFill>
                <a:latin typeface="Times New Roman"/>
                <a:cs typeface="Times New Roman"/>
              </a:rPr>
              <a:t>S</a:t>
            </a:r>
            <a:r>
              <a:rPr dirty="0" smtClean="0" sz="1600" spc="0">
                <a:latin typeface="Times New Roman"/>
                <a:cs typeface="Times New Roman"/>
              </a:rPr>
              <a:t>&lt;/a&gt;</a:t>
            </a:r>
            <a:r>
              <a:rPr dirty="0" smtClean="0" sz="1600" spc="4">
                <a:latin typeface="Times New Roman"/>
                <a:cs typeface="Times New Roman"/>
              </a:rPr>
              <a:t>&lt;</a:t>
            </a:r>
            <a:r>
              <a:rPr dirty="0" smtClean="0" sz="1600" spc="0">
                <a:latin typeface="Times New Roman"/>
                <a:cs typeface="Times New Roman"/>
              </a:rPr>
              <a:t>/li&gt;</a:t>
            </a:r>
            <a:endParaRPr sz="1600">
              <a:latin typeface="Times New Roman"/>
              <a:cs typeface="Times New Roman"/>
            </a:endParaRPr>
          </a:p>
          <a:p>
            <a:pPr marL="1920494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&lt;li&gt;&lt;a</a:t>
            </a:r>
            <a:r>
              <a:rPr dirty="0" smtClean="0" sz="1600" spc="19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r</a:t>
            </a:r>
            <a:r>
              <a:rPr dirty="0" smtClean="0" sz="1600" spc="-4">
                <a:latin typeface="Times New Roman"/>
                <a:cs typeface="Times New Roman"/>
              </a:rPr>
              <a:t>e</a:t>
            </a:r>
            <a:r>
              <a:rPr dirty="0" smtClean="0" sz="1600" spc="4">
                <a:latin typeface="Times New Roman"/>
                <a:cs typeface="Times New Roman"/>
              </a:rPr>
              <a:t>f</a:t>
            </a:r>
            <a:r>
              <a:rPr dirty="0" smtClean="0" sz="1600" spc="0">
                <a:latin typeface="Times New Roman"/>
                <a:cs typeface="Times New Roman"/>
              </a:rPr>
              <a:t>="#"&gt;</a:t>
            </a:r>
            <a:r>
              <a:rPr dirty="0" smtClean="0" sz="1600" spc="-147"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ASP</a:t>
            </a:r>
            <a:r>
              <a:rPr dirty="0" smtClean="0" sz="1600" spc="-89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dirty="0" smtClean="0" sz="1600" spc="-4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g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u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ag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&lt;/a&gt;&lt;/li&gt;</a:t>
            </a:r>
            <a:endParaRPr sz="1600">
              <a:latin typeface="Times New Roman"/>
              <a:cs typeface="Times New Roman"/>
            </a:endParaRPr>
          </a:p>
          <a:p>
            <a:pPr marL="1920494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&lt;li</a:t>
            </a:r>
            <a:r>
              <a:rPr dirty="0" smtClean="0" sz="1600" spc="4">
                <a:latin typeface="Times New Roman"/>
                <a:cs typeface="Times New Roman"/>
              </a:rPr>
              <a:t>&gt;</a:t>
            </a:r>
            <a:r>
              <a:rPr dirty="0" smtClean="0" sz="1600" spc="0">
                <a:latin typeface="Times New Roman"/>
                <a:cs typeface="Times New Roman"/>
              </a:rPr>
              <a:t>&lt;a</a:t>
            </a:r>
            <a:r>
              <a:rPr dirty="0" smtClean="0" sz="1600" spc="-23">
                <a:latin typeface="Times New Roman"/>
                <a:cs typeface="Times New Roman"/>
              </a:rPr>
              <a:t> </a:t>
            </a:r>
            <a:r>
              <a:rPr dirty="0" smtClean="0" sz="1600" spc="4">
                <a:latin typeface="Times New Roman"/>
                <a:cs typeface="Times New Roman"/>
              </a:rPr>
              <a:t>h</a:t>
            </a:r>
            <a:r>
              <a:rPr dirty="0" smtClean="0" sz="1600" spc="0">
                <a:latin typeface="Times New Roman"/>
                <a:cs typeface="Times New Roman"/>
              </a:rPr>
              <a:t>ref</a:t>
            </a:r>
            <a:r>
              <a:rPr dirty="0" smtClean="0" sz="1600" spc="4">
                <a:latin typeface="Times New Roman"/>
                <a:cs typeface="Times New Roman"/>
              </a:rPr>
              <a:t>=</a:t>
            </a:r>
            <a:r>
              <a:rPr dirty="0" smtClean="0" sz="1600" spc="0">
                <a:latin typeface="Times New Roman"/>
                <a:cs typeface="Times New Roman"/>
              </a:rPr>
              <a:t>"#"&gt;</a:t>
            </a:r>
            <a:r>
              <a:rPr dirty="0" smtClean="0" sz="1600" spc="-54"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P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H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P</a:t>
            </a:r>
            <a:r>
              <a:rPr dirty="0" smtClean="0" sz="1600" spc="-89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lan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g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u</a:t>
            </a:r>
            <a:r>
              <a:rPr dirty="0" smtClean="0" sz="1600" spc="0">
                <a:solidFill>
                  <a:srgbClr val="00AF50"/>
                </a:solidFill>
                <a:latin typeface="Times New Roman"/>
                <a:cs typeface="Times New Roman"/>
              </a:rPr>
              <a:t>a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g</a:t>
            </a:r>
            <a:r>
              <a:rPr dirty="0" smtClean="0" sz="1600" spc="4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mtClean="0" sz="1600" spc="0">
                <a:latin typeface="Times New Roman"/>
                <a:cs typeface="Times New Roman"/>
              </a:rPr>
              <a:t>&lt;/a&gt;</a:t>
            </a:r>
            <a:r>
              <a:rPr dirty="0" smtClean="0" sz="1600" spc="4">
                <a:latin typeface="Times New Roman"/>
                <a:cs typeface="Times New Roman"/>
              </a:rPr>
              <a:t>&lt;</a:t>
            </a:r>
            <a:r>
              <a:rPr dirty="0" smtClean="0" sz="1600" spc="0">
                <a:latin typeface="Times New Roman"/>
                <a:cs typeface="Times New Roman"/>
              </a:rPr>
              <a:t>/li&gt;</a:t>
            </a:r>
            <a:endParaRPr sz="1600">
              <a:latin typeface="Times New Roman"/>
              <a:cs typeface="Times New Roman"/>
            </a:endParaRPr>
          </a:p>
          <a:p>
            <a:pPr marL="1006094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&lt;/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l&gt;</a:t>
            </a: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&lt;/li&gt;</a:t>
            </a: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95825"/>
              </a:lnSpc>
              <a:spcBef>
                <a:spcPts val="80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&lt;/</a:t>
            </a:r>
            <a:r>
              <a:rPr dirty="0" smtClean="0" sz="1600" spc="4">
                <a:latin typeface="Times New Roman"/>
                <a:cs typeface="Times New Roman"/>
              </a:rPr>
              <a:t>u</a:t>
            </a:r>
            <a:r>
              <a:rPr dirty="0" smtClean="0" sz="1600" spc="0">
                <a:latin typeface="Times New Roman"/>
                <a:cs typeface="Times New Roman"/>
              </a:rPr>
              <a:t>l&gt;</a:t>
            </a:r>
            <a:endParaRPr sz="1600">
              <a:latin typeface="Times New Roman"/>
              <a:cs typeface="Times New Roman"/>
            </a:endParaRPr>
          </a:p>
          <a:p>
            <a:pPr marL="91440">
              <a:lnSpc>
                <a:spcPct val="95825"/>
              </a:lnSpc>
              <a:spcBef>
                <a:spcPts val="45"/>
              </a:spcBef>
            </a:pPr>
            <a:r>
              <a:rPr dirty="0" smtClean="0" sz="1600" spc="0">
                <a:latin typeface="Times New Roman"/>
                <a:cs typeface="Times New Roman"/>
              </a:rPr>
              <a:t>&lt;/</a:t>
            </a:r>
            <a:r>
              <a:rPr dirty="0" smtClean="0" sz="1600" spc="4">
                <a:latin typeface="Times New Roman"/>
                <a:cs typeface="Times New Roman"/>
              </a:rPr>
              <a:t>d</a:t>
            </a:r>
            <a:r>
              <a:rPr dirty="0" smtClean="0" sz="1600" spc="0">
                <a:latin typeface="Times New Roman"/>
                <a:cs typeface="Times New Roman"/>
              </a:rPr>
              <a:t>i</a:t>
            </a:r>
            <a:r>
              <a:rPr dirty="0" smtClean="0" sz="1600" spc="4">
                <a:latin typeface="Times New Roman"/>
                <a:cs typeface="Times New Roman"/>
              </a:rPr>
              <a:t>v</a:t>
            </a:r>
            <a:r>
              <a:rPr dirty="0" smtClean="0" sz="1600" spc="0">
                <a:latin typeface="Times New Roman"/>
                <a:cs typeface="Times New Roman"/>
              </a:rPr>
              <a:t>&gt;</a:t>
            </a:r>
            <a:endParaRPr sz="1600">
              <a:latin typeface="Times New Roman"/>
              <a:cs typeface="Times New Roman"/>
            </a:endParaRPr>
          </a:p>
        </p:txBody>
      </p:sp>
    </p:spTree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21792" y="2031491"/>
            <a:ext cx="4319016" cy="4344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80644" y="2013203"/>
            <a:ext cx="4335780" cy="443941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85800" y="2057412"/>
            <a:ext cx="4191000" cy="421652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85800" y="2057412"/>
            <a:ext cx="4191000" cy="4216527"/>
          </a:xfrm>
          <a:custGeom>
            <a:avLst/>
            <a:gdLst/>
            <a:ahLst/>
            <a:cxnLst/>
            <a:rect l="l" t="t" r="r" b="b"/>
            <a:pathLst>
              <a:path w="4191000" h="4216527">
                <a:moveTo>
                  <a:pt x="0" y="4216527"/>
                </a:moveTo>
                <a:lnTo>
                  <a:pt x="4191000" y="4216527"/>
                </a:lnTo>
                <a:lnTo>
                  <a:pt x="4191000" y="0"/>
                </a:lnTo>
                <a:lnTo>
                  <a:pt x="0" y="0"/>
                </a:lnTo>
                <a:lnTo>
                  <a:pt x="0" y="4216527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676400" y="6019800"/>
            <a:ext cx="6762750" cy="6762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511040" y="5024628"/>
            <a:ext cx="1121664" cy="112471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406339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opd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wn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5865" y="191069"/>
            <a:ext cx="134716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menu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2249659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Thiết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lập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CSS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3808" y="6504716"/>
            <a:ext cx="33670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25" b="1">
                <a:solidFill>
                  <a:srgbClr val="045C75"/>
                </a:solidFill>
                <a:latin typeface="Constantia"/>
                <a:cs typeface="Constantia"/>
              </a:rPr>
              <a:t>6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85800" y="2057412"/>
            <a:ext cx="4191000" cy="421652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#d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1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bor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er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:1p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back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lor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:#00C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FF;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ei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:50p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#div1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tyle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#div1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60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posi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ela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iv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floa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:left;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0391" y="2107691"/>
            <a:ext cx="3633216" cy="35448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09244" y="2089403"/>
            <a:ext cx="3604259" cy="361645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914400" y="2133600"/>
            <a:ext cx="3505200" cy="34163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914400" y="2133600"/>
            <a:ext cx="3505200" cy="3416300"/>
          </a:xfrm>
          <a:custGeom>
            <a:avLst/>
            <a:gdLst/>
            <a:ahLst/>
            <a:cxnLst/>
            <a:rect l="l" t="t" r="r" b="b"/>
            <a:pathLst>
              <a:path w="3505200" h="3416300">
                <a:moveTo>
                  <a:pt x="0" y="3416300"/>
                </a:moveTo>
                <a:lnTo>
                  <a:pt x="3505200" y="3416300"/>
                </a:lnTo>
                <a:lnTo>
                  <a:pt x="3505200" y="0"/>
                </a:lnTo>
                <a:lnTo>
                  <a:pt x="0" y="0"/>
                </a:lnTo>
                <a:lnTo>
                  <a:pt x="0" y="3416300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2971800" y="5638800"/>
            <a:ext cx="5648325" cy="6381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977640" y="4721352"/>
            <a:ext cx="1121664" cy="1123188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86573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12722" y="191069"/>
            <a:ext cx="8776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196490" y="191069"/>
            <a:ext cx="231139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opd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wn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5865" y="191069"/>
            <a:ext cx="134716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menu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26856" y="6504716"/>
            <a:ext cx="33238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6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3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914400" y="2133600"/>
            <a:ext cx="3505200" cy="34163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iv1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 marR="226494">
              <a:lnSpc>
                <a:spcPct val="100000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tex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deco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no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colo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#666666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dd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14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.3cm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6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fon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z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e: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2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px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di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pl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y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oc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1006094" marR="607494" indent="-914349">
              <a:lnSpc>
                <a:spcPct val="100097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iv1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ul{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po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ion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olut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y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non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ts val="2100"/>
              </a:lnSpc>
              <a:spcBef>
                <a:spcPts val="105"/>
              </a:spcBef>
            </a:pPr>
            <a:r>
              <a:rPr dirty="0" smtClean="0" baseline="-1584" sz="27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697992" y="2107692"/>
            <a:ext cx="3633216" cy="382219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56844" y="2089403"/>
            <a:ext cx="3154680" cy="38907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762000" y="2133625"/>
            <a:ext cx="3505200" cy="3693287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62000" y="2133625"/>
            <a:ext cx="3505200" cy="3693287"/>
          </a:xfrm>
          <a:custGeom>
            <a:avLst/>
            <a:gdLst/>
            <a:ahLst/>
            <a:cxnLst/>
            <a:rect l="l" t="t" r="r" b="b"/>
            <a:pathLst>
              <a:path w="3505200" h="3693287">
                <a:moveTo>
                  <a:pt x="0" y="3693287"/>
                </a:moveTo>
                <a:lnTo>
                  <a:pt x="3505200" y="3693287"/>
                </a:lnTo>
                <a:lnTo>
                  <a:pt x="3505200" y="0"/>
                </a:lnTo>
                <a:lnTo>
                  <a:pt x="0" y="0"/>
                </a:lnTo>
                <a:lnTo>
                  <a:pt x="0" y="3693287"/>
                </a:lnTo>
                <a:close/>
              </a:path>
            </a:pathLst>
          </a:custGeom>
          <a:ln w="9524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886200" y="2819400"/>
            <a:ext cx="5086350" cy="22288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6934200" y="2476500"/>
            <a:ext cx="1133855" cy="685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7162673" y="2497201"/>
            <a:ext cx="846201" cy="415163"/>
          </a:xfrm>
          <a:custGeom>
            <a:avLst/>
            <a:gdLst/>
            <a:ahLst/>
            <a:cxnLst/>
            <a:rect l="l" t="t" r="r" b="b"/>
            <a:pathLst>
              <a:path w="846201" h="415163">
                <a:moveTo>
                  <a:pt x="181861" y="385413"/>
                </a:moveTo>
                <a:lnTo>
                  <a:pt x="171341" y="377840"/>
                </a:lnTo>
                <a:lnTo>
                  <a:pt x="168021" y="377189"/>
                </a:lnTo>
                <a:lnTo>
                  <a:pt x="106570" y="370961"/>
                </a:lnTo>
                <a:lnTo>
                  <a:pt x="50037" y="393826"/>
                </a:lnTo>
                <a:lnTo>
                  <a:pt x="68912" y="367145"/>
                </a:lnTo>
                <a:lnTo>
                  <a:pt x="106570" y="370961"/>
                </a:lnTo>
                <a:lnTo>
                  <a:pt x="846201" y="34798"/>
                </a:lnTo>
                <a:lnTo>
                  <a:pt x="830452" y="0"/>
                </a:lnTo>
                <a:lnTo>
                  <a:pt x="90710" y="336331"/>
                </a:lnTo>
                <a:lnTo>
                  <a:pt x="36449" y="363854"/>
                </a:lnTo>
                <a:lnTo>
                  <a:pt x="42291" y="400176"/>
                </a:lnTo>
                <a:lnTo>
                  <a:pt x="26543" y="365506"/>
                </a:lnTo>
                <a:lnTo>
                  <a:pt x="95376" y="263778"/>
                </a:lnTo>
                <a:lnTo>
                  <a:pt x="0" y="398399"/>
                </a:lnTo>
                <a:lnTo>
                  <a:pt x="164210" y="415163"/>
                </a:lnTo>
                <a:lnTo>
                  <a:pt x="176979" y="411821"/>
                </a:lnTo>
                <a:lnTo>
                  <a:pt x="184489" y="401183"/>
                </a:lnTo>
                <a:lnTo>
                  <a:pt x="185038" y="398145"/>
                </a:lnTo>
                <a:lnTo>
                  <a:pt x="181861" y="385413"/>
                </a:lnTo>
                <a:close/>
              </a:path>
              <a:path w="846201" h="415163">
                <a:moveTo>
                  <a:pt x="110523" y="255698"/>
                </a:moveTo>
                <a:lnTo>
                  <a:pt x="99442" y="259565"/>
                </a:lnTo>
                <a:lnTo>
                  <a:pt x="95376" y="263778"/>
                </a:lnTo>
                <a:lnTo>
                  <a:pt x="26543" y="365506"/>
                </a:lnTo>
                <a:lnTo>
                  <a:pt x="42291" y="400176"/>
                </a:lnTo>
                <a:lnTo>
                  <a:pt x="36449" y="363854"/>
                </a:lnTo>
                <a:lnTo>
                  <a:pt x="90710" y="336331"/>
                </a:lnTo>
                <a:lnTo>
                  <a:pt x="126492" y="285750"/>
                </a:lnTo>
                <a:lnTo>
                  <a:pt x="130000" y="274353"/>
                </a:lnTo>
                <a:lnTo>
                  <a:pt x="126133" y="263272"/>
                </a:lnTo>
                <a:lnTo>
                  <a:pt x="121920" y="259207"/>
                </a:lnTo>
                <a:lnTo>
                  <a:pt x="110523" y="255698"/>
                </a:lnTo>
                <a:close/>
              </a:path>
              <a:path w="846201" h="415163">
                <a:moveTo>
                  <a:pt x="50037" y="393826"/>
                </a:moveTo>
                <a:lnTo>
                  <a:pt x="106570" y="370961"/>
                </a:lnTo>
                <a:lnTo>
                  <a:pt x="68912" y="367145"/>
                </a:lnTo>
                <a:lnTo>
                  <a:pt x="50037" y="393826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251192" y="2107691"/>
            <a:ext cx="1281683" cy="4968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210044" y="2087879"/>
            <a:ext cx="1411224" cy="5989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315200" y="2133587"/>
            <a:ext cx="1153452" cy="3693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315200" y="2133587"/>
            <a:ext cx="1153452" cy="369328"/>
          </a:xfrm>
          <a:custGeom>
            <a:avLst/>
            <a:gdLst/>
            <a:ahLst/>
            <a:cxnLst/>
            <a:rect l="l" t="t" r="r" b="b"/>
            <a:pathLst>
              <a:path w="1153452" h="369328">
                <a:moveTo>
                  <a:pt x="0" y="369328"/>
                </a:moveTo>
                <a:lnTo>
                  <a:pt x="1153452" y="369328"/>
                </a:lnTo>
                <a:lnTo>
                  <a:pt x="1153452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4355592" y="3860292"/>
            <a:ext cx="2214371" cy="4968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4314444" y="3835908"/>
            <a:ext cx="2342388" cy="6050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419600" y="3886187"/>
            <a:ext cx="2085975" cy="369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419600" y="3886187"/>
            <a:ext cx="2085975" cy="369328"/>
          </a:xfrm>
          <a:custGeom>
            <a:avLst/>
            <a:gdLst/>
            <a:ahLst/>
            <a:cxnLst/>
            <a:rect l="l" t="t" r="r" b="b"/>
            <a:pathLst>
              <a:path w="2085975" h="369328">
                <a:moveTo>
                  <a:pt x="0" y="369328"/>
                </a:moveTo>
                <a:lnTo>
                  <a:pt x="2085975" y="369328"/>
                </a:lnTo>
                <a:lnTo>
                  <a:pt x="2085975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6444996" y="3848100"/>
            <a:ext cx="870203" cy="457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504558" y="3961685"/>
            <a:ext cx="582168" cy="170235"/>
          </a:xfrm>
          <a:custGeom>
            <a:avLst/>
            <a:gdLst/>
            <a:ahLst/>
            <a:cxnLst/>
            <a:rect l="l" t="t" r="r" b="b"/>
            <a:pathLst>
              <a:path w="582168" h="170235">
                <a:moveTo>
                  <a:pt x="409575" y="10112"/>
                </a:moveTo>
                <a:lnTo>
                  <a:pt x="407754" y="21984"/>
                </a:lnTo>
                <a:lnTo>
                  <a:pt x="413198" y="32399"/>
                </a:lnTo>
                <a:lnTo>
                  <a:pt x="417830" y="35766"/>
                </a:lnTo>
                <a:lnTo>
                  <a:pt x="472951" y="63921"/>
                </a:lnTo>
                <a:lnTo>
                  <a:pt x="533908" y="63071"/>
                </a:lnTo>
                <a:lnTo>
                  <a:pt x="506583" y="81099"/>
                </a:lnTo>
                <a:lnTo>
                  <a:pt x="472951" y="63921"/>
                </a:lnTo>
                <a:lnTo>
                  <a:pt x="0" y="90122"/>
                </a:lnTo>
                <a:lnTo>
                  <a:pt x="2032" y="128222"/>
                </a:lnTo>
                <a:lnTo>
                  <a:pt x="475035" y="101913"/>
                </a:lnTo>
                <a:lnTo>
                  <a:pt x="535686" y="95964"/>
                </a:lnTo>
                <a:lnTo>
                  <a:pt x="543306" y="60023"/>
                </a:lnTo>
                <a:lnTo>
                  <a:pt x="582168" y="76914"/>
                </a:lnTo>
                <a:lnTo>
                  <a:pt x="435229" y="1857"/>
                </a:lnTo>
                <a:lnTo>
                  <a:pt x="423357" y="0"/>
                </a:lnTo>
                <a:lnTo>
                  <a:pt x="412942" y="5433"/>
                </a:lnTo>
                <a:lnTo>
                  <a:pt x="409575" y="10112"/>
                </a:lnTo>
                <a:close/>
              </a:path>
              <a:path w="582168" h="170235">
                <a:moveTo>
                  <a:pt x="418084" y="162385"/>
                </a:moveTo>
                <a:lnTo>
                  <a:pt x="427429" y="169790"/>
                </a:lnTo>
                <a:lnTo>
                  <a:pt x="439180" y="170235"/>
                </a:lnTo>
                <a:lnTo>
                  <a:pt x="444500" y="167846"/>
                </a:lnTo>
                <a:lnTo>
                  <a:pt x="582168" y="76914"/>
                </a:lnTo>
                <a:lnTo>
                  <a:pt x="543306" y="60023"/>
                </a:lnTo>
                <a:lnTo>
                  <a:pt x="545465" y="97996"/>
                </a:lnTo>
                <a:lnTo>
                  <a:pt x="543306" y="60023"/>
                </a:lnTo>
                <a:lnTo>
                  <a:pt x="535686" y="95964"/>
                </a:lnTo>
                <a:lnTo>
                  <a:pt x="475035" y="101913"/>
                </a:lnTo>
                <a:lnTo>
                  <a:pt x="423418" y="135969"/>
                </a:lnTo>
                <a:lnTo>
                  <a:pt x="416030" y="145382"/>
                </a:lnTo>
                <a:lnTo>
                  <a:pt x="415621" y="157074"/>
                </a:lnTo>
                <a:lnTo>
                  <a:pt x="418084" y="162385"/>
                </a:lnTo>
                <a:close/>
              </a:path>
              <a:path w="582168" h="170235">
                <a:moveTo>
                  <a:pt x="533908" y="63071"/>
                </a:moveTo>
                <a:lnTo>
                  <a:pt x="472951" y="63921"/>
                </a:lnTo>
                <a:lnTo>
                  <a:pt x="506583" y="81099"/>
                </a:lnTo>
                <a:lnTo>
                  <a:pt x="533908" y="6307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4053840" y="1900427"/>
            <a:ext cx="1121664" cy="1124712"/>
          </a:xfrm>
          <a:prstGeom prst="rect">
            <a:avLst/>
          </a:prstGeom>
          <a:blipFill>
            <a:blip r:embed="rId1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541853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opd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wn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menu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47879"/>
            <a:ext cx="6947035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Thiết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lập</a:t>
            </a:r>
            <a:r>
              <a:rPr dirty="0" smtClean="0" baseline="3150" sz="3900" spc="-10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4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ạng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thái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44">
                <a:latin typeface="Constantia"/>
                <a:cs typeface="Constantia"/>
              </a:rPr>
              <a:t>o</a:t>
            </a:r>
            <a:r>
              <a:rPr dirty="0" smtClean="0" baseline="3150" sz="3900" spc="-54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er</a:t>
            </a:r>
            <a:r>
              <a:rPr dirty="0" smtClean="0" baseline="3150" sz="3900" spc="-169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hiển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thị</a:t>
            </a:r>
            <a:r>
              <a:rPr dirty="0" smtClean="0" baseline="3150" sz="3900" spc="-5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su</a:t>
            </a:r>
            <a:r>
              <a:rPr dirty="0" smtClean="0" baseline="3150" sz="3900" spc="9">
                <a:latin typeface="Constantia"/>
                <a:cs typeface="Constantia"/>
              </a:rPr>
              <a:t>b</a:t>
            </a:r>
            <a:r>
              <a:rPr dirty="0" smtClean="0" baseline="3150" sz="3900" spc="0">
                <a:latin typeface="Constantia"/>
                <a:cs typeface="Constantia"/>
              </a:rPr>
              <a:t>menu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13140" y="6504716"/>
            <a:ext cx="34594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6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4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19600" y="3886187"/>
            <a:ext cx="2085975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01725"/>
              </a:lnSpc>
              <a:spcBef>
                <a:spcPts val="345"/>
              </a:spcBef>
            </a:pPr>
            <a:r>
              <a:rPr dirty="0" smtClean="0" sz="1800" spc="-4">
                <a:latin typeface="Constantia"/>
                <a:cs typeface="Constantia"/>
              </a:rPr>
              <a:t>S</a:t>
            </a:r>
            <a:r>
              <a:rPr dirty="0" smtClean="0" sz="1800" spc="0">
                <a:latin typeface="Constantia"/>
                <a:cs typeface="Constantia"/>
              </a:rPr>
              <a:t>ubmenu</a:t>
            </a:r>
            <a:r>
              <a:rPr dirty="0" smtClean="0" sz="1800" spc="-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Times New Roman"/>
                <a:cs typeface="Times New Roman"/>
              </a:rPr>
              <a:t>đổ</a:t>
            </a:r>
            <a:r>
              <a:rPr dirty="0" smtClean="0" sz="1800" spc="-39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xu</a:t>
            </a:r>
            <a:r>
              <a:rPr dirty="0" smtClean="0" sz="1800" spc="-4">
                <a:latin typeface="Constantia"/>
                <a:cs typeface="Constantia"/>
              </a:rPr>
              <a:t>ố</a:t>
            </a:r>
            <a:r>
              <a:rPr dirty="0" smtClean="0" sz="1800" spc="0">
                <a:latin typeface="Constantia"/>
                <a:cs typeface="Constantia"/>
              </a:rPr>
              <a:t>ng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15200" y="2133587"/>
            <a:ext cx="1153452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09">
              <a:lnSpc>
                <a:spcPct val="101725"/>
              </a:lnSpc>
              <a:spcBef>
                <a:spcPts val="330"/>
              </a:spcBef>
            </a:pPr>
            <a:r>
              <a:rPr dirty="0" smtClean="0" sz="1800" spc="0">
                <a:latin typeface="Constantia"/>
                <a:cs typeface="Constantia"/>
              </a:rPr>
              <a:t>Khi</a:t>
            </a:r>
            <a:r>
              <a:rPr dirty="0" smtClean="0" sz="1800" spc="0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h</a:t>
            </a:r>
            <a:r>
              <a:rPr dirty="0" smtClean="0" sz="1800" spc="-25">
                <a:latin typeface="Constantia"/>
                <a:cs typeface="Constantia"/>
              </a:rPr>
              <a:t>o</a:t>
            </a:r>
            <a:r>
              <a:rPr dirty="0" smtClean="0" sz="1800" spc="-54">
                <a:latin typeface="Constantia"/>
                <a:cs typeface="Constantia"/>
              </a:rPr>
              <a:t>v</a:t>
            </a:r>
            <a:r>
              <a:rPr dirty="0" smtClean="0" sz="1800" spc="0">
                <a:latin typeface="Constantia"/>
                <a:cs typeface="Constantia"/>
              </a:rPr>
              <a:t>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62000" y="2133625"/>
            <a:ext cx="3505200" cy="36932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744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iv1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li:ho</a:t>
            </a:r>
            <a:r>
              <a:rPr dirty="0" smtClean="0" sz="1800" spc="9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er</a:t>
            </a:r>
            <a:r>
              <a:rPr dirty="0" smtClean="0" sz="1800" spc="-24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ul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di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pl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y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:block;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2218"/>
              </a:spcBef>
            </a:pP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v1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ul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-14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over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colo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:#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0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0;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iv1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r>
              <a:rPr dirty="0" smtClean="0" sz="1800" spc="-9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a: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ctive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60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font</a:t>
            </a: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wei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t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:bol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74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</p:spTree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69392" y="2176272"/>
            <a:ext cx="7062216" cy="4098036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28244" y="2157984"/>
            <a:ext cx="7171944" cy="416509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33400" y="2201926"/>
            <a:ext cx="6934200" cy="397027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33400" y="2201926"/>
            <a:ext cx="6934200" cy="3970274"/>
          </a:xfrm>
          <a:custGeom>
            <a:avLst/>
            <a:gdLst/>
            <a:ahLst/>
            <a:cxnLst/>
            <a:rect l="l" t="t" r="r" b="b"/>
            <a:pathLst>
              <a:path w="6934200" h="3970274">
                <a:moveTo>
                  <a:pt x="0" y="3970274"/>
                </a:moveTo>
                <a:lnTo>
                  <a:pt x="6934200" y="3970274"/>
                </a:lnTo>
                <a:lnTo>
                  <a:pt x="6934200" y="0"/>
                </a:lnTo>
                <a:lnTo>
                  <a:pt x="0" y="0"/>
                </a:lnTo>
                <a:lnTo>
                  <a:pt x="0" y="3970274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495675" y="1828800"/>
            <a:ext cx="5648325" cy="23907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6934200" y="1562100"/>
            <a:ext cx="1133855" cy="6858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7162673" y="1582801"/>
            <a:ext cx="846201" cy="415163"/>
          </a:xfrm>
          <a:custGeom>
            <a:avLst/>
            <a:gdLst/>
            <a:ahLst/>
            <a:cxnLst/>
            <a:rect l="l" t="t" r="r" b="b"/>
            <a:pathLst>
              <a:path w="846201" h="415163">
                <a:moveTo>
                  <a:pt x="181861" y="385413"/>
                </a:moveTo>
                <a:lnTo>
                  <a:pt x="171341" y="377840"/>
                </a:lnTo>
                <a:lnTo>
                  <a:pt x="168021" y="377189"/>
                </a:lnTo>
                <a:lnTo>
                  <a:pt x="106570" y="370961"/>
                </a:lnTo>
                <a:lnTo>
                  <a:pt x="50037" y="393826"/>
                </a:lnTo>
                <a:lnTo>
                  <a:pt x="68912" y="367145"/>
                </a:lnTo>
                <a:lnTo>
                  <a:pt x="106570" y="370961"/>
                </a:lnTo>
                <a:lnTo>
                  <a:pt x="846201" y="34798"/>
                </a:lnTo>
                <a:lnTo>
                  <a:pt x="830452" y="0"/>
                </a:lnTo>
                <a:lnTo>
                  <a:pt x="90710" y="336331"/>
                </a:lnTo>
                <a:lnTo>
                  <a:pt x="36449" y="363854"/>
                </a:lnTo>
                <a:lnTo>
                  <a:pt x="42291" y="400176"/>
                </a:lnTo>
                <a:lnTo>
                  <a:pt x="26543" y="365506"/>
                </a:lnTo>
                <a:lnTo>
                  <a:pt x="95376" y="263778"/>
                </a:lnTo>
                <a:lnTo>
                  <a:pt x="0" y="398399"/>
                </a:lnTo>
                <a:lnTo>
                  <a:pt x="164210" y="415163"/>
                </a:lnTo>
                <a:lnTo>
                  <a:pt x="176979" y="411821"/>
                </a:lnTo>
                <a:lnTo>
                  <a:pt x="184489" y="401183"/>
                </a:lnTo>
                <a:lnTo>
                  <a:pt x="185038" y="398145"/>
                </a:lnTo>
                <a:lnTo>
                  <a:pt x="181861" y="385413"/>
                </a:lnTo>
                <a:close/>
              </a:path>
              <a:path w="846201" h="415163">
                <a:moveTo>
                  <a:pt x="110523" y="255698"/>
                </a:moveTo>
                <a:lnTo>
                  <a:pt x="99442" y="259565"/>
                </a:lnTo>
                <a:lnTo>
                  <a:pt x="95376" y="263778"/>
                </a:lnTo>
                <a:lnTo>
                  <a:pt x="26543" y="365506"/>
                </a:lnTo>
                <a:lnTo>
                  <a:pt x="42291" y="400176"/>
                </a:lnTo>
                <a:lnTo>
                  <a:pt x="36449" y="363854"/>
                </a:lnTo>
                <a:lnTo>
                  <a:pt x="90710" y="336331"/>
                </a:lnTo>
                <a:lnTo>
                  <a:pt x="126492" y="285750"/>
                </a:lnTo>
                <a:lnTo>
                  <a:pt x="130000" y="274353"/>
                </a:lnTo>
                <a:lnTo>
                  <a:pt x="126133" y="263272"/>
                </a:lnTo>
                <a:lnTo>
                  <a:pt x="121920" y="259207"/>
                </a:lnTo>
                <a:lnTo>
                  <a:pt x="110523" y="255698"/>
                </a:lnTo>
                <a:close/>
              </a:path>
              <a:path w="846201" h="415163">
                <a:moveTo>
                  <a:pt x="50037" y="393826"/>
                </a:moveTo>
                <a:lnTo>
                  <a:pt x="106570" y="370961"/>
                </a:lnTo>
                <a:lnTo>
                  <a:pt x="68912" y="367145"/>
                </a:lnTo>
                <a:lnTo>
                  <a:pt x="50037" y="393826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7251192" y="1193291"/>
            <a:ext cx="1281683" cy="496824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7210044" y="1173479"/>
            <a:ext cx="1411224" cy="59893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7315200" y="1219187"/>
            <a:ext cx="1153452" cy="369328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7315200" y="1219187"/>
            <a:ext cx="1153452" cy="369328"/>
          </a:xfrm>
          <a:custGeom>
            <a:avLst/>
            <a:gdLst/>
            <a:ahLst/>
            <a:cxnLst/>
            <a:rect l="l" t="t" r="r" b="b"/>
            <a:pathLst>
              <a:path w="1153452" h="369328">
                <a:moveTo>
                  <a:pt x="0" y="369328"/>
                </a:moveTo>
                <a:lnTo>
                  <a:pt x="1153452" y="369328"/>
                </a:lnTo>
                <a:lnTo>
                  <a:pt x="1153452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3974591" y="3098291"/>
            <a:ext cx="2214372" cy="496824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3933444" y="3073908"/>
            <a:ext cx="2342388" cy="60502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8" name="object 28"/>
          <p:cNvSpPr/>
          <p:nvPr/>
        </p:nvSpPr>
        <p:spPr>
          <a:xfrm>
            <a:off x="4038600" y="3124187"/>
            <a:ext cx="2085975" cy="369328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9" name="object 29"/>
          <p:cNvSpPr/>
          <p:nvPr/>
        </p:nvSpPr>
        <p:spPr>
          <a:xfrm>
            <a:off x="4038600" y="3124187"/>
            <a:ext cx="2085975" cy="369328"/>
          </a:xfrm>
          <a:custGeom>
            <a:avLst/>
            <a:gdLst/>
            <a:ahLst/>
            <a:cxnLst/>
            <a:rect l="l" t="t" r="r" b="b"/>
            <a:pathLst>
              <a:path w="2085975" h="369328">
                <a:moveTo>
                  <a:pt x="0" y="369328"/>
                </a:moveTo>
                <a:lnTo>
                  <a:pt x="2085975" y="369328"/>
                </a:lnTo>
                <a:lnTo>
                  <a:pt x="2085975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0" name="object 30"/>
          <p:cNvSpPr/>
          <p:nvPr/>
        </p:nvSpPr>
        <p:spPr>
          <a:xfrm>
            <a:off x="6063996" y="3086100"/>
            <a:ext cx="870203" cy="45720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1" name="object 31"/>
          <p:cNvSpPr/>
          <p:nvPr/>
        </p:nvSpPr>
        <p:spPr>
          <a:xfrm>
            <a:off x="6123559" y="3199685"/>
            <a:ext cx="582167" cy="170235"/>
          </a:xfrm>
          <a:custGeom>
            <a:avLst/>
            <a:gdLst/>
            <a:ahLst/>
            <a:cxnLst/>
            <a:rect l="l" t="t" r="r" b="b"/>
            <a:pathLst>
              <a:path w="582167" h="170235">
                <a:moveTo>
                  <a:pt x="409574" y="10112"/>
                </a:moveTo>
                <a:lnTo>
                  <a:pt x="407754" y="21984"/>
                </a:lnTo>
                <a:lnTo>
                  <a:pt x="413198" y="32399"/>
                </a:lnTo>
                <a:lnTo>
                  <a:pt x="417830" y="35766"/>
                </a:lnTo>
                <a:lnTo>
                  <a:pt x="472951" y="63921"/>
                </a:lnTo>
                <a:lnTo>
                  <a:pt x="533908" y="63071"/>
                </a:lnTo>
                <a:lnTo>
                  <a:pt x="506583" y="81099"/>
                </a:lnTo>
                <a:lnTo>
                  <a:pt x="472951" y="63921"/>
                </a:lnTo>
                <a:lnTo>
                  <a:pt x="0" y="90122"/>
                </a:lnTo>
                <a:lnTo>
                  <a:pt x="2031" y="128222"/>
                </a:lnTo>
                <a:lnTo>
                  <a:pt x="475035" y="101913"/>
                </a:lnTo>
                <a:lnTo>
                  <a:pt x="535686" y="95964"/>
                </a:lnTo>
                <a:lnTo>
                  <a:pt x="543306" y="60023"/>
                </a:lnTo>
                <a:lnTo>
                  <a:pt x="582167" y="76914"/>
                </a:lnTo>
                <a:lnTo>
                  <a:pt x="435229" y="1857"/>
                </a:lnTo>
                <a:lnTo>
                  <a:pt x="423357" y="0"/>
                </a:lnTo>
                <a:lnTo>
                  <a:pt x="412942" y="5433"/>
                </a:lnTo>
                <a:lnTo>
                  <a:pt x="409574" y="10112"/>
                </a:lnTo>
                <a:close/>
              </a:path>
              <a:path w="582167" h="170235">
                <a:moveTo>
                  <a:pt x="418084" y="162385"/>
                </a:moveTo>
                <a:lnTo>
                  <a:pt x="427429" y="169790"/>
                </a:lnTo>
                <a:lnTo>
                  <a:pt x="439180" y="170235"/>
                </a:lnTo>
                <a:lnTo>
                  <a:pt x="444499" y="167846"/>
                </a:lnTo>
                <a:lnTo>
                  <a:pt x="582167" y="76914"/>
                </a:lnTo>
                <a:lnTo>
                  <a:pt x="543306" y="60023"/>
                </a:lnTo>
                <a:lnTo>
                  <a:pt x="545464" y="97996"/>
                </a:lnTo>
                <a:lnTo>
                  <a:pt x="543306" y="60023"/>
                </a:lnTo>
                <a:lnTo>
                  <a:pt x="535686" y="95964"/>
                </a:lnTo>
                <a:lnTo>
                  <a:pt x="475035" y="101913"/>
                </a:lnTo>
                <a:lnTo>
                  <a:pt x="423417" y="135969"/>
                </a:lnTo>
                <a:lnTo>
                  <a:pt x="416030" y="145382"/>
                </a:lnTo>
                <a:lnTo>
                  <a:pt x="415621" y="157074"/>
                </a:lnTo>
                <a:lnTo>
                  <a:pt x="418084" y="162385"/>
                </a:lnTo>
                <a:close/>
              </a:path>
              <a:path w="582167" h="170235">
                <a:moveTo>
                  <a:pt x="533908" y="63071"/>
                </a:moveTo>
                <a:lnTo>
                  <a:pt x="472951" y="63921"/>
                </a:lnTo>
                <a:lnTo>
                  <a:pt x="506583" y="81099"/>
                </a:lnTo>
                <a:lnTo>
                  <a:pt x="533908" y="63071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191069"/>
            <a:ext cx="541853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4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ạo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opd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wn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menu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447879"/>
            <a:ext cx="4336096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Thiết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lập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st</a:t>
            </a:r>
            <a:r>
              <a:rPr dirty="0" smtClean="0" baseline="3150" sz="3900" spc="-25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le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su</a:t>
            </a:r>
            <a:r>
              <a:rPr dirty="0" smtClean="0" baseline="3150" sz="3900" spc="9">
                <a:latin typeface="Constantia"/>
                <a:cs typeface="Constantia"/>
              </a:rPr>
              <a:t>b</a:t>
            </a:r>
            <a:r>
              <a:rPr dirty="0" smtClean="0" baseline="3150" sz="3900" spc="0">
                <a:latin typeface="Constantia"/>
                <a:cs typeface="Constantia"/>
              </a:rPr>
              <a:t>menu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12140" y="3379186"/>
            <a:ext cx="135815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00"/>
              </a:lnSpc>
              <a:spcBef>
                <a:spcPts val="9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625332" y="6504716"/>
            <a:ext cx="33456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6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038600" y="3124187"/>
            <a:ext cx="2085975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" name="object 3"/>
          <p:cNvSpPr txBox="1"/>
          <p:nvPr/>
        </p:nvSpPr>
        <p:spPr>
          <a:xfrm>
            <a:off x="533400" y="2201926"/>
            <a:ext cx="6934200" cy="39702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1440">
              <a:lnSpc>
                <a:spcPct val="97371"/>
              </a:lnSpc>
              <a:spcBef>
                <a:spcPts val="42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.a1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a:link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border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1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p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x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ol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ts val="2897"/>
              </a:lnSpc>
              <a:spcBef>
                <a:spcPts val="55"/>
              </a:spcBef>
            </a:pPr>
            <a:r>
              <a:rPr dirty="0" smtClean="0" baseline="22188" sz="2700" spc="0">
                <a:solidFill>
                  <a:srgbClr val="006FC0"/>
                </a:solidFill>
                <a:latin typeface=".VnCentury Schoolbook"/>
                <a:cs typeface=".VnCentury Schoolbook"/>
              </a:rPr>
              <a:t>width</a:t>
            </a:r>
            <a:r>
              <a:rPr dirty="0" smtClean="0" baseline="22188" sz="27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baseline="22188" sz="2700" spc="0">
                <a:solidFill>
                  <a:srgbClr val="00AF50"/>
                </a:solidFill>
                <a:latin typeface=".VnCentury Schoolbook"/>
                <a:cs typeface=".VnCentury Schoolbook"/>
              </a:rPr>
              <a:t>6cm</a:t>
            </a:r>
            <a:r>
              <a:rPr dirty="0" smtClean="0" baseline="22188" sz="27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r>
              <a:rPr dirty="0" smtClean="0" baseline="22188" sz="2700" spc="0">
                <a:solidFill>
                  <a:srgbClr val="006FC0"/>
                </a:solidFill>
                <a:latin typeface=".VnCentury Schoolbook"/>
                <a:cs typeface=".VnCentury Schoolbook"/>
              </a:rPr>
              <a:t>                     </a:t>
            </a:r>
            <a:r>
              <a:rPr dirty="0" smtClean="0" baseline="22188" sz="2700" spc="229">
                <a:solidFill>
                  <a:srgbClr val="006FC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latin typeface="Constantia"/>
                <a:cs typeface="Constantia"/>
              </a:rPr>
              <a:t>S</a:t>
            </a:r>
            <a:r>
              <a:rPr dirty="0" smtClean="0" sz="1800" spc="0">
                <a:latin typeface="Constantia"/>
                <a:cs typeface="Constantia"/>
              </a:rPr>
              <a:t>ubmenu</a:t>
            </a:r>
            <a:r>
              <a:rPr dirty="0" smtClean="0" sz="1800" spc="-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Times New Roman"/>
                <a:cs typeface="Times New Roman"/>
              </a:rPr>
              <a:t>đổ</a:t>
            </a:r>
            <a:r>
              <a:rPr dirty="0" smtClean="0" sz="1800" spc="-39">
                <a:latin typeface="Times New Roman"/>
                <a:cs typeface="Times New Roman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xu</a:t>
            </a:r>
            <a:r>
              <a:rPr dirty="0" smtClean="0" sz="1800" spc="-4">
                <a:latin typeface="Constantia"/>
                <a:cs typeface="Constantia"/>
              </a:rPr>
              <a:t>ố</a:t>
            </a:r>
            <a:r>
              <a:rPr dirty="0" smtClean="0" sz="1800" spc="0">
                <a:latin typeface="Constantia"/>
                <a:cs typeface="Constantia"/>
              </a:rPr>
              <a:t>ng</a:t>
            </a:r>
            <a:endParaRPr sz="1800">
              <a:latin typeface="Constantia"/>
              <a:cs typeface="Constantia"/>
            </a:endParaRPr>
          </a:p>
          <a:p>
            <a:pPr marL="91440">
              <a:lnSpc>
                <a:spcPct val="97371"/>
              </a:lnSpc>
              <a:spcBef>
                <a:spcPts val="1426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.a1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a: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h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o</a:t>
            </a:r>
            <a:r>
              <a:rPr dirty="0" smtClean="0" sz="1800" spc="4">
                <a:solidFill>
                  <a:srgbClr val="FF0000"/>
                </a:solidFill>
                <a:latin typeface=".VnCentury Schoolbook"/>
                <a:cs typeface=".VnCentury Schoolbook"/>
              </a:rPr>
              <a:t>v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er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colo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ac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b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k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ro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u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n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d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colo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#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F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FFF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6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6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.a1</a:t>
            </a:r>
            <a:r>
              <a:rPr dirty="0" smtClean="0" sz="1800" spc="-4">
                <a:solidFill>
                  <a:srgbClr val="FF000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li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{</a:t>
            </a:r>
            <a:endParaRPr sz="1800">
              <a:latin typeface=".VnCentury Schoolbook"/>
              <a:cs typeface=".VnCentury Schoolbook"/>
            </a:endParaRPr>
          </a:p>
          <a:p>
            <a:pPr marL="1006094">
              <a:lnSpc>
                <a:spcPct val="97371"/>
              </a:lnSpc>
              <a:spcBef>
                <a:spcPts val="55"/>
              </a:spcBef>
            </a:pP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font</a:t>
            </a: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-</a:t>
            </a:r>
            <a:r>
              <a:rPr dirty="0" smtClean="0" sz="1800">
                <a:solidFill>
                  <a:srgbClr val="006FC0"/>
                </a:solidFill>
                <a:latin typeface=".VnCentury Schoolbook"/>
                <a:cs typeface=".VnCentury Schoolbook"/>
              </a:rPr>
              <a:t>fa</a:t>
            </a:r>
            <a:r>
              <a:rPr dirty="0" smtClean="0" sz="1800" spc="-9">
                <a:solidFill>
                  <a:srgbClr val="006FC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6FC0"/>
                </a:solidFill>
                <a:latin typeface=".VnCentury Schoolbook"/>
                <a:cs typeface=".VnCentury Schoolbook"/>
              </a:rPr>
              <a:t>l</a:t>
            </a:r>
            <a:r>
              <a:rPr dirty="0" smtClean="0" sz="1800" spc="4">
                <a:solidFill>
                  <a:srgbClr val="006FC0"/>
                </a:solidFill>
                <a:latin typeface=".VnCentury Schoolbook"/>
                <a:cs typeface=".VnCentury Schoolbook"/>
              </a:rPr>
              <a:t>y</a:t>
            </a:r>
            <a:r>
              <a:rPr dirty="0" smtClean="0" sz="1800" spc="9">
                <a:solidFill>
                  <a:srgbClr val="006FC0"/>
                </a:solidFill>
                <a:latin typeface=".VnCentury Schoolbook"/>
                <a:cs typeface=".VnCentury Schoolbook"/>
              </a:rPr>
              <a:t>: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Geo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r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g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,</a:t>
            </a:r>
            <a:r>
              <a:rPr dirty="0" smtClean="0" sz="1800" spc="-25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"T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i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mes</a:t>
            </a:r>
            <a:r>
              <a:rPr dirty="0" smtClean="0" sz="1800" spc="4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New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Rom</a:t>
            </a:r>
            <a:r>
              <a:rPr dirty="0" smtClean="0" sz="1800" spc="-9">
                <a:solidFill>
                  <a:srgbClr val="00AF50"/>
                </a:solidFill>
                <a:latin typeface=".VnCentury Schoolbook"/>
                <a:cs typeface=".VnCentury Schoolbook"/>
              </a:rPr>
              <a:t>a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n",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Ti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m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,</a:t>
            </a:r>
            <a:r>
              <a:rPr dirty="0" smtClean="0" sz="1800" spc="9">
                <a:solidFill>
                  <a:srgbClr val="00AF50"/>
                </a:solidFill>
                <a:latin typeface=".VnCentury Schoolbook"/>
                <a:cs typeface=".VnCentury Schoolbook"/>
              </a:rPr>
              <a:t> </a:t>
            </a:r>
            <a:r>
              <a:rPr dirty="0" smtClean="0" sz="1800" spc="-4">
                <a:solidFill>
                  <a:srgbClr val="00AF50"/>
                </a:solidFill>
                <a:latin typeface=".VnCentury Schoolbook"/>
                <a:cs typeface=".VnCentury Schoolbook"/>
              </a:rPr>
              <a:t>s</a:t>
            </a:r>
            <a:r>
              <a:rPr dirty="0" smtClean="0" sz="1800" spc="0">
                <a:solidFill>
                  <a:srgbClr val="00AF50"/>
                </a:solidFill>
                <a:latin typeface=".VnCentury Schoolbook"/>
                <a:cs typeface=".VnCentury Schoolbook"/>
              </a:rPr>
              <a:t>eri</a:t>
            </a:r>
            <a:r>
              <a:rPr dirty="0" smtClean="0" sz="1800" spc="14">
                <a:solidFill>
                  <a:srgbClr val="00AF50"/>
                </a:solidFill>
                <a:latin typeface=".VnCentury Schoolbook"/>
                <a:cs typeface=".VnCentury Schoolbook"/>
              </a:rPr>
              <a:t>f</a:t>
            </a:r>
            <a:r>
              <a:rPr dirty="0" smtClean="0" sz="1800" spc="0">
                <a:solidFill>
                  <a:srgbClr val="006FC0"/>
                </a:solidFill>
                <a:latin typeface=".VnCentury Schoolbook"/>
                <a:cs typeface=".VnCentury Schoolbook"/>
              </a:rPr>
              <a:t>;</a:t>
            </a:r>
            <a:endParaRPr sz="1800">
              <a:latin typeface=".VnCentury Schoolbook"/>
              <a:cs typeface=".VnCentury Schoolbook"/>
            </a:endParaRPr>
          </a:p>
          <a:p>
            <a:pPr marL="91440">
              <a:lnSpc>
                <a:spcPct val="97371"/>
              </a:lnSpc>
              <a:spcBef>
                <a:spcPts val="55"/>
              </a:spcBef>
            </a:pPr>
            <a:r>
              <a:rPr dirty="0" smtClean="0" sz="1800" spc="0">
                <a:solidFill>
                  <a:srgbClr val="FF0000"/>
                </a:solidFill>
                <a:latin typeface=".VnCentury Schoolbook"/>
                <a:cs typeface=".VnCentury Schoolbook"/>
              </a:rPr>
              <a:t>}</a:t>
            </a:r>
            <a:endParaRPr sz="1800">
              <a:latin typeface=".VnCentury Schoolbook"/>
              <a:cs typeface=".VnCentury Schoolbook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315200" y="1219187"/>
            <a:ext cx="1153452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709">
              <a:lnSpc>
                <a:spcPct val="101725"/>
              </a:lnSpc>
              <a:spcBef>
                <a:spcPts val="325"/>
              </a:spcBef>
            </a:pPr>
            <a:r>
              <a:rPr dirty="0" smtClean="0" sz="1800" spc="0">
                <a:latin typeface="Constantia"/>
                <a:cs typeface="Constantia"/>
              </a:rPr>
              <a:t>Khi</a:t>
            </a:r>
            <a:r>
              <a:rPr dirty="0" smtClean="0" sz="1800" spc="0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h</a:t>
            </a:r>
            <a:r>
              <a:rPr dirty="0" smtClean="0" sz="1800" spc="-25">
                <a:latin typeface="Constantia"/>
                <a:cs typeface="Constantia"/>
              </a:rPr>
              <a:t>o</a:t>
            </a:r>
            <a:r>
              <a:rPr dirty="0" smtClean="0" sz="1800" spc="-54">
                <a:latin typeface="Constantia"/>
                <a:cs typeface="Constantia"/>
              </a:rPr>
              <a:t>v</a:t>
            </a:r>
            <a:r>
              <a:rPr dirty="0" smtClean="0" sz="1800" spc="0">
                <a:latin typeface="Constantia"/>
                <a:cs typeface="Constantia"/>
              </a:rPr>
              <a:t>er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066800" y="2057400"/>
            <a:ext cx="2819400" cy="441706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4617720" y="3686555"/>
            <a:ext cx="2077212" cy="60198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505200" y="3619500"/>
            <a:ext cx="1280160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733673" y="3736436"/>
            <a:ext cx="992251" cy="169958"/>
          </a:xfrm>
          <a:custGeom>
            <a:avLst/>
            <a:gdLst/>
            <a:ahLst/>
            <a:cxnLst/>
            <a:rect l="l" t="t" r="r" b="b"/>
            <a:pathLst>
              <a:path w="992251" h="169958">
                <a:moveTo>
                  <a:pt x="46100" y="93629"/>
                </a:moveTo>
                <a:lnTo>
                  <a:pt x="106424" y="100808"/>
                </a:lnTo>
                <a:lnTo>
                  <a:pt x="989202" y="168813"/>
                </a:lnTo>
                <a:lnTo>
                  <a:pt x="992251" y="130713"/>
                </a:lnTo>
                <a:lnTo>
                  <a:pt x="109511" y="62837"/>
                </a:lnTo>
                <a:lnTo>
                  <a:pt x="39242" y="57434"/>
                </a:lnTo>
                <a:lnTo>
                  <a:pt x="36322" y="95407"/>
                </a:lnTo>
                <a:lnTo>
                  <a:pt x="135762" y="167416"/>
                </a:lnTo>
                <a:lnTo>
                  <a:pt x="140994" y="169958"/>
                </a:lnTo>
                <a:lnTo>
                  <a:pt x="152690" y="169782"/>
                </a:lnTo>
                <a:lnTo>
                  <a:pt x="157352" y="136047"/>
                </a:lnTo>
                <a:lnTo>
                  <a:pt x="106424" y="100808"/>
                </a:lnTo>
                <a:lnTo>
                  <a:pt x="46100" y="93629"/>
                </a:lnTo>
                <a:lnTo>
                  <a:pt x="48513" y="60736"/>
                </a:lnTo>
                <a:lnTo>
                  <a:pt x="75452" y="79376"/>
                </a:lnTo>
                <a:lnTo>
                  <a:pt x="46100" y="93629"/>
                </a:lnTo>
                <a:close/>
              </a:path>
              <a:path w="992251" h="169958">
                <a:moveTo>
                  <a:pt x="170756" y="5699"/>
                </a:moveTo>
                <a:lnTo>
                  <a:pt x="160429" y="0"/>
                </a:lnTo>
                <a:lnTo>
                  <a:pt x="148462" y="1554"/>
                </a:lnTo>
                <a:lnTo>
                  <a:pt x="0" y="73563"/>
                </a:lnTo>
                <a:lnTo>
                  <a:pt x="135762" y="167416"/>
                </a:lnTo>
                <a:lnTo>
                  <a:pt x="36322" y="95407"/>
                </a:lnTo>
                <a:lnTo>
                  <a:pt x="39242" y="57434"/>
                </a:lnTo>
                <a:lnTo>
                  <a:pt x="109511" y="62837"/>
                </a:lnTo>
                <a:lnTo>
                  <a:pt x="165100" y="35844"/>
                </a:lnTo>
                <a:lnTo>
                  <a:pt x="169785" y="32667"/>
                </a:lnTo>
                <a:lnTo>
                  <a:pt x="175536" y="22349"/>
                </a:lnTo>
                <a:lnTo>
                  <a:pt x="173989" y="10444"/>
                </a:lnTo>
                <a:lnTo>
                  <a:pt x="170756" y="5699"/>
                </a:lnTo>
                <a:close/>
              </a:path>
              <a:path w="992251" h="169958">
                <a:moveTo>
                  <a:pt x="75452" y="79376"/>
                </a:moveTo>
                <a:lnTo>
                  <a:pt x="48513" y="60736"/>
                </a:lnTo>
                <a:lnTo>
                  <a:pt x="46100" y="93629"/>
                </a:lnTo>
                <a:lnTo>
                  <a:pt x="75452" y="79376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505200" y="2453004"/>
            <a:ext cx="1067689" cy="197358"/>
          </a:xfrm>
          <a:custGeom>
            <a:avLst/>
            <a:gdLst/>
            <a:ahLst/>
            <a:cxnLst/>
            <a:rect l="l" t="t" r="r" b="b"/>
            <a:pathLst>
              <a:path w="1067689" h="197358">
                <a:moveTo>
                  <a:pt x="11557" y="53467"/>
                </a:moveTo>
                <a:lnTo>
                  <a:pt x="77597" y="0"/>
                </a:lnTo>
                <a:lnTo>
                  <a:pt x="0" y="61595"/>
                </a:lnTo>
                <a:lnTo>
                  <a:pt x="11557" y="53467"/>
                </a:lnTo>
                <a:close/>
              </a:path>
              <a:path w="1067689" h="197358">
                <a:moveTo>
                  <a:pt x="86613" y="1143"/>
                </a:moveTo>
                <a:lnTo>
                  <a:pt x="84454" y="-1650"/>
                </a:lnTo>
                <a:lnTo>
                  <a:pt x="80390" y="-2158"/>
                </a:lnTo>
                <a:lnTo>
                  <a:pt x="77597" y="0"/>
                </a:lnTo>
                <a:lnTo>
                  <a:pt x="11557" y="53467"/>
                </a:lnTo>
                <a:lnTo>
                  <a:pt x="0" y="61595"/>
                </a:lnTo>
                <a:lnTo>
                  <a:pt x="91821" y="98933"/>
                </a:lnTo>
                <a:lnTo>
                  <a:pt x="13335" y="66040"/>
                </a:lnTo>
                <a:lnTo>
                  <a:pt x="14859" y="53975"/>
                </a:lnTo>
                <a:lnTo>
                  <a:pt x="24886" y="58045"/>
                </a:lnTo>
                <a:lnTo>
                  <a:pt x="16383" y="64770"/>
                </a:lnTo>
                <a:lnTo>
                  <a:pt x="14859" y="53975"/>
                </a:lnTo>
                <a:lnTo>
                  <a:pt x="13335" y="66040"/>
                </a:lnTo>
                <a:lnTo>
                  <a:pt x="36447" y="62738"/>
                </a:lnTo>
                <a:lnTo>
                  <a:pt x="1067689" y="-84581"/>
                </a:lnTo>
                <a:lnTo>
                  <a:pt x="1065911" y="-97154"/>
                </a:lnTo>
                <a:lnTo>
                  <a:pt x="34890" y="50133"/>
                </a:lnTo>
                <a:lnTo>
                  <a:pt x="85598" y="10033"/>
                </a:lnTo>
                <a:lnTo>
                  <a:pt x="88264" y="7874"/>
                </a:lnTo>
                <a:lnTo>
                  <a:pt x="88773" y="3810"/>
                </a:lnTo>
                <a:lnTo>
                  <a:pt x="86613" y="1143"/>
                </a:lnTo>
                <a:close/>
              </a:path>
              <a:path w="1067689" h="197358">
                <a:moveTo>
                  <a:pt x="91821" y="98933"/>
                </a:moveTo>
                <a:lnTo>
                  <a:pt x="94996" y="100203"/>
                </a:lnTo>
                <a:lnTo>
                  <a:pt x="98678" y="98679"/>
                </a:lnTo>
                <a:lnTo>
                  <a:pt x="100075" y="95377"/>
                </a:lnTo>
                <a:lnTo>
                  <a:pt x="101346" y="92202"/>
                </a:lnTo>
                <a:lnTo>
                  <a:pt x="99822" y="88519"/>
                </a:lnTo>
                <a:lnTo>
                  <a:pt x="96520" y="87122"/>
                </a:lnTo>
                <a:lnTo>
                  <a:pt x="36447" y="62738"/>
                </a:lnTo>
                <a:lnTo>
                  <a:pt x="13335" y="66040"/>
                </a:lnTo>
                <a:lnTo>
                  <a:pt x="91821" y="98933"/>
                </a:lnTo>
                <a:close/>
              </a:path>
              <a:path w="1067689" h="197358">
                <a:moveTo>
                  <a:pt x="24886" y="58045"/>
                </a:moveTo>
                <a:lnTo>
                  <a:pt x="14859" y="53975"/>
                </a:lnTo>
                <a:lnTo>
                  <a:pt x="16383" y="64770"/>
                </a:lnTo>
                <a:lnTo>
                  <a:pt x="24886" y="58045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3505200" y="3519804"/>
            <a:ext cx="1067689" cy="197357"/>
          </a:xfrm>
          <a:custGeom>
            <a:avLst/>
            <a:gdLst/>
            <a:ahLst/>
            <a:cxnLst/>
            <a:rect l="l" t="t" r="r" b="b"/>
            <a:pathLst>
              <a:path w="1067689" h="197357">
                <a:moveTo>
                  <a:pt x="11557" y="53467"/>
                </a:moveTo>
                <a:lnTo>
                  <a:pt x="77597" y="0"/>
                </a:lnTo>
                <a:lnTo>
                  <a:pt x="0" y="61595"/>
                </a:lnTo>
                <a:lnTo>
                  <a:pt x="11557" y="53467"/>
                </a:lnTo>
                <a:close/>
              </a:path>
              <a:path w="1067689" h="197357">
                <a:moveTo>
                  <a:pt x="86613" y="1143"/>
                </a:moveTo>
                <a:lnTo>
                  <a:pt x="84454" y="-1650"/>
                </a:lnTo>
                <a:lnTo>
                  <a:pt x="80390" y="-2158"/>
                </a:lnTo>
                <a:lnTo>
                  <a:pt x="77597" y="0"/>
                </a:lnTo>
                <a:lnTo>
                  <a:pt x="11557" y="53467"/>
                </a:lnTo>
                <a:lnTo>
                  <a:pt x="0" y="61595"/>
                </a:lnTo>
                <a:lnTo>
                  <a:pt x="91821" y="98933"/>
                </a:lnTo>
                <a:lnTo>
                  <a:pt x="13335" y="66040"/>
                </a:lnTo>
                <a:lnTo>
                  <a:pt x="14859" y="53975"/>
                </a:lnTo>
                <a:lnTo>
                  <a:pt x="24886" y="58045"/>
                </a:lnTo>
                <a:lnTo>
                  <a:pt x="16383" y="64770"/>
                </a:lnTo>
                <a:lnTo>
                  <a:pt x="14859" y="53975"/>
                </a:lnTo>
                <a:lnTo>
                  <a:pt x="13335" y="66040"/>
                </a:lnTo>
                <a:lnTo>
                  <a:pt x="36447" y="62738"/>
                </a:lnTo>
                <a:lnTo>
                  <a:pt x="1067689" y="-84581"/>
                </a:lnTo>
                <a:lnTo>
                  <a:pt x="1065911" y="-97154"/>
                </a:lnTo>
                <a:lnTo>
                  <a:pt x="34890" y="50133"/>
                </a:lnTo>
                <a:lnTo>
                  <a:pt x="85598" y="10033"/>
                </a:lnTo>
                <a:lnTo>
                  <a:pt x="88264" y="7874"/>
                </a:lnTo>
                <a:lnTo>
                  <a:pt x="88773" y="3810"/>
                </a:lnTo>
                <a:lnTo>
                  <a:pt x="86613" y="1143"/>
                </a:lnTo>
                <a:close/>
              </a:path>
              <a:path w="1067689" h="197357">
                <a:moveTo>
                  <a:pt x="91821" y="98933"/>
                </a:moveTo>
                <a:lnTo>
                  <a:pt x="94996" y="100203"/>
                </a:lnTo>
                <a:lnTo>
                  <a:pt x="98678" y="98679"/>
                </a:lnTo>
                <a:lnTo>
                  <a:pt x="100075" y="95377"/>
                </a:lnTo>
                <a:lnTo>
                  <a:pt x="101346" y="92202"/>
                </a:lnTo>
                <a:lnTo>
                  <a:pt x="99822" y="88519"/>
                </a:lnTo>
                <a:lnTo>
                  <a:pt x="96520" y="87122"/>
                </a:lnTo>
                <a:lnTo>
                  <a:pt x="36447" y="62738"/>
                </a:lnTo>
                <a:lnTo>
                  <a:pt x="13335" y="66040"/>
                </a:lnTo>
                <a:lnTo>
                  <a:pt x="91821" y="98933"/>
                </a:lnTo>
                <a:close/>
              </a:path>
              <a:path w="1067689" h="197357">
                <a:moveTo>
                  <a:pt x="24886" y="58045"/>
                </a:moveTo>
                <a:lnTo>
                  <a:pt x="14859" y="53975"/>
                </a:lnTo>
                <a:lnTo>
                  <a:pt x="16383" y="64770"/>
                </a:lnTo>
                <a:lnTo>
                  <a:pt x="24886" y="58045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2743200" y="5432298"/>
            <a:ext cx="1524253" cy="129793"/>
          </a:xfrm>
          <a:custGeom>
            <a:avLst/>
            <a:gdLst/>
            <a:ahLst/>
            <a:cxnLst/>
            <a:rect l="l" t="t" r="r" b="b"/>
            <a:pathLst>
              <a:path w="1524253" h="129794">
                <a:moveTo>
                  <a:pt x="12192" y="47116"/>
                </a:moveTo>
                <a:lnTo>
                  <a:pt x="82931" y="0"/>
                </a:lnTo>
                <a:lnTo>
                  <a:pt x="0" y="54101"/>
                </a:lnTo>
                <a:lnTo>
                  <a:pt x="12192" y="47116"/>
                </a:lnTo>
                <a:close/>
              </a:path>
              <a:path w="1524253" h="129794">
                <a:moveTo>
                  <a:pt x="91820" y="1777"/>
                </a:moveTo>
                <a:lnTo>
                  <a:pt x="89788" y="-1143"/>
                </a:lnTo>
                <a:lnTo>
                  <a:pt x="85851" y="-1905"/>
                </a:lnTo>
                <a:lnTo>
                  <a:pt x="82931" y="0"/>
                </a:lnTo>
                <a:lnTo>
                  <a:pt x="12192" y="47116"/>
                </a:lnTo>
                <a:lnTo>
                  <a:pt x="0" y="54101"/>
                </a:lnTo>
                <a:lnTo>
                  <a:pt x="88011" y="99694"/>
                </a:lnTo>
                <a:lnTo>
                  <a:pt x="12826" y="59816"/>
                </a:lnTo>
                <a:lnTo>
                  <a:pt x="15493" y="47878"/>
                </a:lnTo>
                <a:lnTo>
                  <a:pt x="25112" y="52852"/>
                </a:lnTo>
                <a:lnTo>
                  <a:pt x="16001" y="58800"/>
                </a:lnTo>
                <a:lnTo>
                  <a:pt x="15493" y="47878"/>
                </a:lnTo>
                <a:lnTo>
                  <a:pt x="12826" y="59816"/>
                </a:lnTo>
                <a:lnTo>
                  <a:pt x="36312" y="58642"/>
                </a:lnTo>
                <a:lnTo>
                  <a:pt x="1524253" y="-15748"/>
                </a:lnTo>
                <a:lnTo>
                  <a:pt x="1523619" y="-28448"/>
                </a:lnTo>
                <a:lnTo>
                  <a:pt x="35696" y="45941"/>
                </a:lnTo>
                <a:lnTo>
                  <a:pt x="89916" y="10540"/>
                </a:lnTo>
                <a:lnTo>
                  <a:pt x="92837" y="8635"/>
                </a:lnTo>
                <a:lnTo>
                  <a:pt x="93725" y="4698"/>
                </a:lnTo>
                <a:lnTo>
                  <a:pt x="91820" y="1777"/>
                </a:lnTo>
                <a:close/>
              </a:path>
              <a:path w="1524253" h="129794">
                <a:moveTo>
                  <a:pt x="88011" y="99694"/>
                </a:moveTo>
                <a:lnTo>
                  <a:pt x="91058" y="101345"/>
                </a:lnTo>
                <a:lnTo>
                  <a:pt x="94868" y="100075"/>
                </a:lnTo>
                <a:lnTo>
                  <a:pt x="96519" y="97027"/>
                </a:lnTo>
                <a:lnTo>
                  <a:pt x="98170" y="93852"/>
                </a:lnTo>
                <a:lnTo>
                  <a:pt x="96900" y="90042"/>
                </a:lnTo>
                <a:lnTo>
                  <a:pt x="93852" y="88391"/>
                </a:lnTo>
                <a:lnTo>
                  <a:pt x="36312" y="58642"/>
                </a:lnTo>
                <a:lnTo>
                  <a:pt x="12826" y="59816"/>
                </a:lnTo>
                <a:lnTo>
                  <a:pt x="88011" y="99694"/>
                </a:lnTo>
                <a:close/>
              </a:path>
              <a:path w="1524253" h="129794">
                <a:moveTo>
                  <a:pt x="25112" y="52852"/>
                </a:moveTo>
                <a:lnTo>
                  <a:pt x="15493" y="47878"/>
                </a:lnTo>
                <a:lnTo>
                  <a:pt x="16001" y="58800"/>
                </a:lnTo>
                <a:lnTo>
                  <a:pt x="25112" y="52852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505200" y="6048375"/>
            <a:ext cx="1676653" cy="130162"/>
          </a:xfrm>
          <a:custGeom>
            <a:avLst/>
            <a:gdLst/>
            <a:ahLst/>
            <a:cxnLst/>
            <a:rect l="l" t="t" r="r" b="b"/>
            <a:pathLst>
              <a:path w="1676653" h="130162">
                <a:moveTo>
                  <a:pt x="15494" y="53822"/>
                </a:moveTo>
                <a:lnTo>
                  <a:pt x="35735" y="55598"/>
                </a:lnTo>
                <a:lnTo>
                  <a:pt x="1676146" y="130162"/>
                </a:lnTo>
                <a:lnTo>
                  <a:pt x="1676653" y="117487"/>
                </a:lnTo>
                <a:lnTo>
                  <a:pt x="36303" y="42913"/>
                </a:lnTo>
                <a:lnTo>
                  <a:pt x="12826" y="41846"/>
                </a:lnTo>
                <a:lnTo>
                  <a:pt x="12319" y="54533"/>
                </a:lnTo>
                <a:lnTo>
                  <a:pt x="83185" y="101396"/>
                </a:lnTo>
                <a:lnTo>
                  <a:pt x="35735" y="55598"/>
                </a:lnTo>
                <a:lnTo>
                  <a:pt x="15494" y="53822"/>
                </a:lnTo>
                <a:lnTo>
                  <a:pt x="16001" y="42862"/>
                </a:lnTo>
                <a:lnTo>
                  <a:pt x="25145" y="48763"/>
                </a:lnTo>
                <a:lnTo>
                  <a:pt x="15494" y="53822"/>
                </a:lnTo>
                <a:close/>
              </a:path>
              <a:path w="1676653" h="130162">
                <a:moveTo>
                  <a:pt x="83185" y="101396"/>
                </a:moveTo>
                <a:lnTo>
                  <a:pt x="12319" y="54533"/>
                </a:lnTo>
                <a:lnTo>
                  <a:pt x="12826" y="41846"/>
                </a:lnTo>
                <a:lnTo>
                  <a:pt x="36303" y="42913"/>
                </a:lnTo>
                <a:lnTo>
                  <a:pt x="93599" y="12877"/>
                </a:lnTo>
                <a:lnTo>
                  <a:pt x="96774" y="11252"/>
                </a:lnTo>
                <a:lnTo>
                  <a:pt x="97916" y="7404"/>
                </a:lnTo>
                <a:lnTo>
                  <a:pt x="96265" y="4305"/>
                </a:lnTo>
                <a:lnTo>
                  <a:pt x="94741" y="1193"/>
                </a:lnTo>
                <a:lnTo>
                  <a:pt x="90804" y="0"/>
                </a:lnTo>
                <a:lnTo>
                  <a:pt x="87757" y="1625"/>
                </a:lnTo>
                <a:lnTo>
                  <a:pt x="0" y="47625"/>
                </a:lnTo>
                <a:lnTo>
                  <a:pt x="83185" y="101396"/>
                </a:lnTo>
                <a:close/>
              </a:path>
              <a:path w="1676653" h="130162">
                <a:moveTo>
                  <a:pt x="25145" y="48763"/>
                </a:moveTo>
                <a:lnTo>
                  <a:pt x="16001" y="42862"/>
                </a:lnTo>
                <a:lnTo>
                  <a:pt x="15494" y="53822"/>
                </a:lnTo>
                <a:lnTo>
                  <a:pt x="25145" y="48763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3200400" y="4537837"/>
            <a:ext cx="1601342" cy="345186"/>
          </a:xfrm>
          <a:custGeom>
            <a:avLst/>
            <a:gdLst/>
            <a:ahLst/>
            <a:cxnLst/>
            <a:rect l="l" t="t" r="r" b="b"/>
            <a:pathLst>
              <a:path w="1601342" h="345186">
                <a:moveTo>
                  <a:pt x="14477" y="42544"/>
                </a:moveTo>
                <a:lnTo>
                  <a:pt x="34257" y="47194"/>
                </a:lnTo>
                <a:lnTo>
                  <a:pt x="1599057" y="345186"/>
                </a:lnTo>
                <a:lnTo>
                  <a:pt x="1601342" y="332739"/>
                </a:lnTo>
                <a:lnTo>
                  <a:pt x="36738" y="34660"/>
                </a:lnTo>
                <a:lnTo>
                  <a:pt x="13462" y="30225"/>
                </a:lnTo>
                <a:lnTo>
                  <a:pt x="11175" y="42799"/>
                </a:lnTo>
                <a:lnTo>
                  <a:pt x="74675" y="99187"/>
                </a:lnTo>
                <a:lnTo>
                  <a:pt x="77342" y="101473"/>
                </a:lnTo>
                <a:lnTo>
                  <a:pt x="81407" y="101218"/>
                </a:lnTo>
                <a:lnTo>
                  <a:pt x="83692" y="98551"/>
                </a:lnTo>
                <a:lnTo>
                  <a:pt x="85978" y="96012"/>
                </a:lnTo>
                <a:lnTo>
                  <a:pt x="85725" y="91948"/>
                </a:lnTo>
                <a:lnTo>
                  <a:pt x="83058" y="89662"/>
                </a:lnTo>
                <a:lnTo>
                  <a:pt x="34257" y="47194"/>
                </a:lnTo>
                <a:lnTo>
                  <a:pt x="14477" y="42544"/>
                </a:lnTo>
                <a:lnTo>
                  <a:pt x="16510" y="31750"/>
                </a:lnTo>
                <a:lnTo>
                  <a:pt x="24738" y="38910"/>
                </a:lnTo>
                <a:lnTo>
                  <a:pt x="14477" y="42544"/>
                </a:lnTo>
                <a:close/>
              </a:path>
              <a:path w="1601342" h="345186">
                <a:moveTo>
                  <a:pt x="74675" y="99187"/>
                </a:moveTo>
                <a:lnTo>
                  <a:pt x="11175" y="42799"/>
                </a:lnTo>
                <a:lnTo>
                  <a:pt x="13462" y="30225"/>
                </a:lnTo>
                <a:lnTo>
                  <a:pt x="36738" y="34660"/>
                </a:lnTo>
                <a:lnTo>
                  <a:pt x="97662" y="13081"/>
                </a:lnTo>
                <a:lnTo>
                  <a:pt x="100964" y="11937"/>
                </a:lnTo>
                <a:lnTo>
                  <a:pt x="102615" y="8255"/>
                </a:lnTo>
                <a:lnTo>
                  <a:pt x="101473" y="4952"/>
                </a:lnTo>
                <a:lnTo>
                  <a:pt x="100329" y="1650"/>
                </a:lnTo>
                <a:lnTo>
                  <a:pt x="96774" y="0"/>
                </a:lnTo>
                <a:lnTo>
                  <a:pt x="93345" y="1143"/>
                </a:lnTo>
                <a:lnTo>
                  <a:pt x="0" y="34162"/>
                </a:lnTo>
                <a:lnTo>
                  <a:pt x="74675" y="99187"/>
                </a:lnTo>
                <a:close/>
              </a:path>
              <a:path w="1601342" h="345186">
                <a:moveTo>
                  <a:pt x="24738" y="38910"/>
                </a:moveTo>
                <a:lnTo>
                  <a:pt x="16510" y="31750"/>
                </a:lnTo>
                <a:lnTo>
                  <a:pt x="14477" y="42544"/>
                </a:lnTo>
                <a:lnTo>
                  <a:pt x="24738" y="3891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00" y="191069"/>
            <a:ext cx="159816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Bài</a:t>
            </a: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tập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32893"/>
            <a:ext cx="4996966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-17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ạo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menu</a:t>
            </a:r>
            <a:r>
              <a:rPr dirty="0" smtClean="0" baseline="2100" sz="3900" spc="-10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dọc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4">
                <a:latin typeface="Constantia"/>
                <a:cs typeface="Constantia"/>
              </a:rPr>
              <a:t>h</a:t>
            </a:r>
            <a:r>
              <a:rPr dirty="0" smtClean="0" baseline="2229" sz="3900" spc="0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minh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</a:t>
            </a:r>
            <a:r>
              <a:rPr dirty="0" smtClean="0" baseline="2100" sz="3900" spc="-9">
                <a:latin typeface="Constantia"/>
                <a:cs typeface="Constantia"/>
              </a:rPr>
              <a:t>ọ</a:t>
            </a:r>
            <a:r>
              <a:rPr dirty="0" smtClean="0" baseline="2100" sz="3900" spc="0">
                <a:latin typeface="Constantia"/>
                <a:cs typeface="Constantia"/>
              </a:rPr>
              <a:t>a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727829" y="2208941"/>
            <a:ext cx="81681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#</a:t>
            </a:r>
            <a:r>
              <a:rPr dirty="0" smtClean="0" baseline="3034" sz="2700" spc="-34">
                <a:latin typeface="Constantia"/>
                <a:cs typeface="Constantia"/>
              </a:rPr>
              <a:t>c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r>
              <a:rPr dirty="0" smtClean="0" baseline="3034" sz="2700" spc="-34">
                <a:latin typeface="Constantia"/>
                <a:cs typeface="Constantia"/>
              </a:rPr>
              <a:t>c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r>
              <a:rPr dirty="0" smtClean="0" baseline="3034" sz="2700" spc="-34">
                <a:latin typeface="Constantia"/>
                <a:cs typeface="Constantia"/>
              </a:rPr>
              <a:t>c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727829" y="3275741"/>
            <a:ext cx="72857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o</a:t>
            </a:r>
            <a:r>
              <a:rPr dirty="0" smtClean="0" baseline="3034" sz="2700" spc="-2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an</a:t>
            </a:r>
            <a:r>
              <a:rPr dirty="0" smtClean="0" baseline="3034" sz="2700" spc="-54">
                <a:latin typeface="Constantia"/>
                <a:cs typeface="Constantia"/>
              </a:rPr>
              <a:t>g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04029" y="3809395"/>
            <a:ext cx="1681607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09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ạng</a:t>
            </a:r>
            <a:r>
              <a:rPr dirty="0" smtClean="0" baseline="3034" sz="27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thái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-25">
                <a:solidFill>
                  <a:srgbClr val="FFFFFF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2700" spc="-54">
                <a:solidFill>
                  <a:srgbClr val="FFFFFF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er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80229" y="4723795"/>
            <a:ext cx="306479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4">
                <a:latin typeface="Constantia"/>
                <a:cs typeface="Constantia"/>
              </a:rPr>
              <a:t>b</a:t>
            </a:r>
            <a:r>
              <a:rPr dirty="0" smtClean="0" baseline="3034" sz="2700" spc="0">
                <a:latin typeface="Constantia"/>
                <a:cs typeface="Constantia"/>
              </a:rPr>
              <a:t>o</a:t>
            </a:r>
            <a:r>
              <a:rPr dirty="0" smtClean="0" baseline="3034" sz="2700" spc="-1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de</a:t>
            </a:r>
            <a:r>
              <a:rPr dirty="0" smtClean="0" baseline="3034" sz="2700" spc="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-</a:t>
            </a:r>
            <a:r>
              <a:rPr dirty="0" smtClean="0" baseline="3034" sz="2700" spc="-25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op:</a:t>
            </a:r>
            <a:r>
              <a:rPr dirty="0" smtClean="0" baseline="3034" sz="2700" spc="-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1</a:t>
            </a:r>
            <a:r>
              <a:rPr dirty="0" smtClean="0" baseline="3034" sz="2700" spc="-44">
                <a:latin typeface="Constantia"/>
                <a:cs typeface="Constantia"/>
              </a:rPr>
              <a:t>p</a:t>
            </a:r>
            <a:r>
              <a:rPr dirty="0" smtClean="0" baseline="3034" sz="2700" spc="0">
                <a:latin typeface="Constantia"/>
                <a:cs typeface="Constantia"/>
              </a:rPr>
              <a:t>x</a:t>
            </a:r>
            <a:r>
              <a:rPr dirty="0" smtClean="0" baseline="3034" sz="2700" spc="-7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do</a:t>
            </a:r>
            <a:r>
              <a:rPr dirty="0" smtClean="0" baseline="3034" sz="2700" spc="-25">
                <a:latin typeface="Constantia"/>
                <a:cs typeface="Constantia"/>
              </a:rPr>
              <a:t>t</a:t>
            </a:r>
            <a:r>
              <a:rPr dirty="0" smtClean="0" baseline="3034" sz="2700" spc="-25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ed</a:t>
            </a:r>
            <a:r>
              <a:rPr dirty="0" smtClean="0" baseline="3034" sz="2700" spc="1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#</a:t>
            </a:r>
            <a:r>
              <a:rPr dirty="0" smtClean="0" baseline="3034" sz="2700" spc="-34">
                <a:latin typeface="Constantia"/>
                <a:cs typeface="Constantia"/>
              </a:rPr>
              <a:t>c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r>
              <a:rPr dirty="0" smtClean="0" baseline="3034" sz="2700" spc="-34">
                <a:latin typeface="Constantia"/>
                <a:cs typeface="Constantia"/>
              </a:rPr>
              <a:t>c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r>
              <a:rPr dirty="0" smtClean="0" baseline="3034" sz="2700" spc="-34">
                <a:latin typeface="Constantia"/>
                <a:cs typeface="Constantia"/>
              </a:rPr>
              <a:t>c</a:t>
            </a:r>
            <a:r>
              <a:rPr dirty="0" smtClean="0" baseline="3034" sz="2700" spc="0"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23029" y="5257576"/>
            <a:ext cx="5568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#666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489829" y="6171925"/>
            <a:ext cx="174236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4">
                <a:latin typeface="Constantia"/>
                <a:cs typeface="Constantia"/>
              </a:rPr>
              <a:t>b</a:t>
            </a:r>
            <a:r>
              <a:rPr dirty="0" smtClean="0" baseline="3034" sz="2700" spc="0">
                <a:latin typeface="Constantia"/>
                <a:cs typeface="Constantia"/>
              </a:rPr>
              <a:t>o</a:t>
            </a:r>
            <a:r>
              <a:rPr dirty="0" smtClean="0" baseline="3034" sz="2700" spc="-1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de</a:t>
            </a:r>
            <a:r>
              <a:rPr dirty="0" smtClean="0" baseline="3034" sz="2700" spc="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-</a:t>
            </a:r>
            <a:r>
              <a:rPr dirty="0" smtClean="0" baseline="3034" sz="2700" spc="4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i</a:t>
            </a:r>
            <a:r>
              <a:rPr dirty="0" smtClean="0" baseline="3034" sz="2700" spc="-19">
                <a:latin typeface="Constantia"/>
                <a:cs typeface="Constantia"/>
              </a:rPr>
              <a:t>g</a:t>
            </a:r>
            <a:r>
              <a:rPr dirty="0" smtClean="0" baseline="3034" sz="2700" spc="0">
                <a:latin typeface="Constantia"/>
                <a:cs typeface="Constantia"/>
              </a:rPr>
              <a:t>ht:</a:t>
            </a:r>
            <a:r>
              <a:rPr dirty="0" smtClean="0" baseline="3034" sz="2700" spc="-19">
                <a:latin typeface="Constantia"/>
                <a:cs typeface="Constantia"/>
              </a:rPr>
              <a:t> </a:t>
            </a:r>
            <a:r>
              <a:rPr dirty="0" smtClean="0" baseline="3034" sz="2700" spc="4">
                <a:latin typeface="Constantia"/>
                <a:cs typeface="Constantia"/>
              </a:rPr>
              <a:t>7</a:t>
            </a:r>
            <a:r>
              <a:rPr dirty="0" smtClean="0" baseline="3034" sz="2700" spc="-50">
                <a:latin typeface="Constantia"/>
                <a:cs typeface="Constantia"/>
              </a:rPr>
              <a:t>p</a:t>
            </a:r>
            <a:r>
              <a:rPr dirty="0" smtClean="0" baseline="3034" sz="2700" spc="0">
                <a:latin typeface="Constantia"/>
                <a:cs typeface="Constantia"/>
              </a:rPr>
              <a:t>x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07044" y="6504716"/>
            <a:ext cx="35247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524000" y="2362200"/>
            <a:ext cx="5838825" cy="3276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159816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Bài</a:t>
            </a: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tập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3545042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Thiết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-69">
                <a:latin typeface="Constantia"/>
                <a:cs typeface="Constantia"/>
              </a:rPr>
              <a:t>k</a:t>
            </a:r>
            <a:r>
              <a:rPr dirty="0" smtClean="0" baseline="3150" sz="3900" spc="0">
                <a:latin typeface="Constantia"/>
                <a:cs typeface="Constantia"/>
              </a:rPr>
              <a:t>ế</a:t>
            </a:r>
            <a:r>
              <a:rPr dirty="0" smtClean="0" baseline="3150" sz="3900" spc="-1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</a:t>
            </a:r>
            <a:r>
              <a:rPr dirty="0" smtClean="0" baseline="3150" sz="3900" spc="-54">
                <a:latin typeface="Constantia"/>
                <a:cs typeface="Constantia"/>
              </a:rPr>
              <a:t>a</a:t>
            </a:r>
            <a:r>
              <a:rPr dirty="0" smtClean="0" baseline="3150" sz="3900" spc="-64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out</a:t>
            </a:r>
            <a:r>
              <a:rPr dirty="0" smtClean="0" baseline="3150" sz="3900" spc="-15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22284" y="6504716"/>
            <a:ext cx="33704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371600" y="2286000"/>
            <a:ext cx="5810250" cy="3257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159816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Bài</a:t>
            </a: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tập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3545042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Thiết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-69">
                <a:latin typeface="Constantia"/>
                <a:cs typeface="Constantia"/>
              </a:rPr>
              <a:t>k</a:t>
            </a:r>
            <a:r>
              <a:rPr dirty="0" smtClean="0" baseline="3150" sz="3900" spc="0">
                <a:latin typeface="Constantia"/>
                <a:cs typeface="Constantia"/>
              </a:rPr>
              <a:t>ế</a:t>
            </a:r>
            <a:r>
              <a:rPr dirty="0" smtClean="0" baseline="3150" sz="3900" spc="-1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</a:t>
            </a:r>
            <a:r>
              <a:rPr dirty="0" smtClean="0" baseline="3150" sz="3900" spc="-54">
                <a:latin typeface="Constantia"/>
                <a:cs typeface="Constantia"/>
              </a:rPr>
              <a:t>a</a:t>
            </a:r>
            <a:r>
              <a:rPr dirty="0" smtClean="0" baseline="3150" sz="3900" spc="-64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out</a:t>
            </a:r>
            <a:r>
              <a:rPr dirty="0" smtClean="0" baseline="3150" sz="3900" spc="-15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10092" y="6504716"/>
            <a:ext cx="34970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295400" y="2438400"/>
            <a:ext cx="5819775" cy="2133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159816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Bài</a:t>
            </a: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tập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3545042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Thiết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-69">
                <a:latin typeface="Constantia"/>
                <a:cs typeface="Constantia"/>
              </a:rPr>
              <a:t>k</a:t>
            </a:r>
            <a:r>
              <a:rPr dirty="0" smtClean="0" baseline="3150" sz="3900" spc="0">
                <a:latin typeface="Constantia"/>
                <a:cs typeface="Constantia"/>
              </a:rPr>
              <a:t>ế</a:t>
            </a:r>
            <a:r>
              <a:rPr dirty="0" smtClean="0" baseline="3150" sz="3900" spc="-1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</a:t>
            </a:r>
            <a:r>
              <a:rPr dirty="0" smtClean="0" baseline="3150" sz="3900" spc="-54">
                <a:latin typeface="Constantia"/>
                <a:cs typeface="Constantia"/>
              </a:rPr>
              <a:t>a</a:t>
            </a:r>
            <a:r>
              <a:rPr dirty="0" smtClean="0" baseline="3150" sz="3900" spc="-64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out</a:t>
            </a:r>
            <a:r>
              <a:rPr dirty="0" smtClean="0" baseline="3150" sz="3900" spc="-15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07044" y="6504716"/>
            <a:ext cx="35208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422392" y="5384292"/>
            <a:ext cx="2348484" cy="49682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381244" y="5364480"/>
            <a:ext cx="2467355" cy="5989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486400" y="5410200"/>
            <a:ext cx="2220849" cy="369328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486400" y="5410200"/>
            <a:ext cx="2220849" cy="369328"/>
          </a:xfrm>
          <a:custGeom>
            <a:avLst/>
            <a:gdLst/>
            <a:ahLst/>
            <a:cxnLst/>
            <a:rect l="l" t="t" r="r" b="b"/>
            <a:pathLst>
              <a:path w="2220849" h="369328">
                <a:moveTo>
                  <a:pt x="0" y="369328"/>
                </a:moveTo>
                <a:lnTo>
                  <a:pt x="2220849" y="369328"/>
                </a:lnTo>
                <a:lnTo>
                  <a:pt x="2220849" y="0"/>
                </a:lnTo>
                <a:lnTo>
                  <a:pt x="0" y="0"/>
                </a:lnTo>
                <a:lnTo>
                  <a:pt x="0" y="369328"/>
                </a:lnTo>
                <a:close/>
              </a:path>
            </a:pathLst>
          </a:custGeom>
          <a:ln w="9525">
            <a:solidFill>
              <a:srgbClr val="798F3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5486400" y="4648200"/>
            <a:ext cx="1114044" cy="767207"/>
          </a:xfrm>
          <a:custGeom>
            <a:avLst/>
            <a:gdLst/>
            <a:ahLst/>
            <a:cxnLst/>
            <a:rect l="l" t="t" r="r" b="b"/>
            <a:pathLst>
              <a:path w="1114044" h="767206">
                <a:moveTo>
                  <a:pt x="97916" y="19938"/>
                </a:moveTo>
                <a:lnTo>
                  <a:pt x="101346" y="20193"/>
                </a:lnTo>
                <a:lnTo>
                  <a:pt x="104394" y="17525"/>
                </a:lnTo>
                <a:lnTo>
                  <a:pt x="104648" y="14097"/>
                </a:lnTo>
                <a:lnTo>
                  <a:pt x="104901" y="10541"/>
                </a:lnTo>
                <a:lnTo>
                  <a:pt x="102362" y="7493"/>
                </a:lnTo>
                <a:lnTo>
                  <a:pt x="98805" y="7238"/>
                </a:lnTo>
                <a:lnTo>
                  <a:pt x="0" y="0"/>
                </a:lnTo>
                <a:lnTo>
                  <a:pt x="13970" y="1905"/>
                </a:lnTo>
                <a:lnTo>
                  <a:pt x="9905" y="13462"/>
                </a:lnTo>
                <a:lnTo>
                  <a:pt x="26157" y="25649"/>
                </a:lnTo>
                <a:lnTo>
                  <a:pt x="1106804" y="767207"/>
                </a:lnTo>
                <a:lnTo>
                  <a:pt x="1114044" y="756793"/>
                </a:lnTo>
                <a:lnTo>
                  <a:pt x="33323" y="15185"/>
                </a:lnTo>
                <a:lnTo>
                  <a:pt x="20771" y="14261"/>
                </a:lnTo>
                <a:lnTo>
                  <a:pt x="16128" y="4444"/>
                </a:lnTo>
                <a:lnTo>
                  <a:pt x="33323" y="15185"/>
                </a:lnTo>
                <a:lnTo>
                  <a:pt x="97916" y="19938"/>
                </a:lnTo>
                <a:close/>
              </a:path>
              <a:path w="1114044" h="767206">
                <a:moveTo>
                  <a:pt x="6730" y="12318"/>
                </a:moveTo>
                <a:lnTo>
                  <a:pt x="26157" y="25649"/>
                </a:lnTo>
                <a:lnTo>
                  <a:pt x="9905" y="13462"/>
                </a:lnTo>
                <a:lnTo>
                  <a:pt x="13970" y="1905"/>
                </a:lnTo>
                <a:lnTo>
                  <a:pt x="0" y="0"/>
                </a:lnTo>
                <a:lnTo>
                  <a:pt x="42290" y="89535"/>
                </a:lnTo>
                <a:lnTo>
                  <a:pt x="43814" y="92710"/>
                </a:lnTo>
                <a:lnTo>
                  <a:pt x="47625" y="94106"/>
                </a:lnTo>
                <a:lnTo>
                  <a:pt x="50800" y="92582"/>
                </a:lnTo>
                <a:lnTo>
                  <a:pt x="53975" y="91186"/>
                </a:lnTo>
                <a:lnTo>
                  <a:pt x="55245" y="87375"/>
                </a:lnTo>
                <a:lnTo>
                  <a:pt x="53848" y="84200"/>
                </a:lnTo>
                <a:lnTo>
                  <a:pt x="26157" y="25649"/>
                </a:lnTo>
                <a:lnTo>
                  <a:pt x="6730" y="12318"/>
                </a:lnTo>
                <a:close/>
              </a:path>
              <a:path w="1114044" h="767206">
                <a:moveTo>
                  <a:pt x="33323" y="15185"/>
                </a:moveTo>
                <a:lnTo>
                  <a:pt x="16128" y="4444"/>
                </a:lnTo>
                <a:lnTo>
                  <a:pt x="20771" y="14261"/>
                </a:lnTo>
                <a:lnTo>
                  <a:pt x="33323" y="15185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00" y="191069"/>
            <a:ext cx="329562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HTML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32893"/>
            <a:ext cx="7568646" cy="96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269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Bộ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chọn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ơ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gi</a:t>
            </a:r>
            <a:r>
              <a:rPr dirty="0" smtClean="0" baseline="2100" sz="3900" spc="-9">
                <a:latin typeface="Constantia"/>
                <a:cs typeface="Constantia"/>
              </a:rPr>
              <a:t>ả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nhất,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dùng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thẻ</a:t>
            </a:r>
            <a:r>
              <a:rPr dirty="0" smtClean="0" baseline="2100" sz="3900" spc="-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HTML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364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VD: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dạng</a:t>
            </a:r>
            <a:r>
              <a:rPr dirty="0" smtClean="0" sz="2600" spc="-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tất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cả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siêu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liên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-69">
                <a:latin typeface="Constantia"/>
                <a:cs typeface="Constantia"/>
              </a:rPr>
              <a:t>k</a:t>
            </a:r>
            <a:r>
              <a:rPr dirty="0" smtClean="0" sz="2600" spc="0">
                <a:latin typeface="Constantia"/>
                <a:cs typeface="Constantia"/>
              </a:rPr>
              <a:t>ết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o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29">
                <a:latin typeface="Constantia"/>
                <a:cs typeface="Constantia"/>
              </a:rPr>
              <a:t> </a:t>
            </a:r>
            <a:r>
              <a:rPr dirty="0" smtClean="0" sz="2600" spc="-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oàn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bộ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640998" y="2621994"/>
            <a:ext cx="4498484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-54">
                <a:latin typeface="Constantia"/>
                <a:cs typeface="Constantia"/>
              </a:rPr>
              <a:t>w</a:t>
            </a:r>
            <a:r>
              <a:rPr dirty="0" smtClean="0" baseline="2100" sz="3900" spc="0">
                <a:latin typeface="Constantia"/>
                <a:cs typeface="Constantia"/>
              </a:rPr>
              <a:t>eb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không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229" sz="3900" spc="0">
                <a:latin typeface="Times New Roman"/>
                <a:cs typeface="Times New Roman"/>
              </a:rPr>
              <a:t>đ</a:t>
            </a:r>
            <a:r>
              <a:rPr dirty="0" smtClean="0" baseline="2229" sz="3900" spc="9">
                <a:latin typeface="Times New Roman"/>
                <a:cs typeface="Times New Roman"/>
              </a:rPr>
              <a:t>ư</a:t>
            </a:r>
            <a:r>
              <a:rPr dirty="0" smtClean="0" baseline="2229" sz="3900" spc="4">
                <a:latin typeface="Times New Roman"/>
                <a:cs typeface="Times New Roman"/>
              </a:rPr>
              <a:t>ờ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gạch</a:t>
            </a:r>
            <a:r>
              <a:rPr dirty="0" smtClean="0" baseline="2100" sz="3900" spc="-10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chân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260" y="2639753"/>
            <a:ext cx="83193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4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ang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31594" y="3733195"/>
            <a:ext cx="182138" cy="5283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endParaRPr sz="1800">
              <a:latin typeface="Constantia"/>
              <a:cs typeface="Constantia"/>
            </a:endParaRPr>
          </a:p>
          <a:p>
            <a:pPr marL="12700" marR="34289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0" b="1">
                <a:latin typeface="Constantia"/>
                <a:cs typeface="Constantia"/>
              </a:rPr>
              <a:t>{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99818" y="4281835"/>
            <a:ext cx="3784422" cy="52832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4224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4" b="1">
                <a:solidFill>
                  <a:srgbClr val="FFC000"/>
                </a:solidFill>
                <a:latin typeface="Constantia"/>
                <a:cs typeface="Constantia"/>
              </a:rPr>
              <a:t>/</a:t>
            </a:r>
            <a:r>
              <a:rPr dirty="0" smtClean="0" baseline="3034" sz="2700" spc="0" b="1">
                <a:solidFill>
                  <a:srgbClr val="FFC000"/>
                </a:solidFill>
                <a:latin typeface="Constantia"/>
                <a:cs typeface="Constantia"/>
              </a:rPr>
              <a:t>*Bỏ</a:t>
            </a:r>
            <a:r>
              <a:rPr dirty="0" smtClean="0" baseline="3034" sz="2700" spc="-94" b="1">
                <a:solidFill>
                  <a:srgbClr val="FFC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 b="1">
                <a:solidFill>
                  <a:srgbClr val="FFC000"/>
                </a:solidFill>
                <a:latin typeface="Constantia"/>
                <a:cs typeface="Constantia"/>
              </a:rPr>
              <a:t>gạch</a:t>
            </a:r>
            <a:r>
              <a:rPr dirty="0" smtClean="0" baseline="3034" sz="2700" spc="-64" b="1">
                <a:solidFill>
                  <a:srgbClr val="FFC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 b="1">
                <a:solidFill>
                  <a:srgbClr val="FFC000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2700" spc="9" b="1">
                <a:solidFill>
                  <a:srgbClr val="FFC000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0" b="1">
                <a:solidFill>
                  <a:srgbClr val="FFC000"/>
                </a:solidFill>
                <a:latin typeface="Constantia"/>
                <a:cs typeface="Constantia"/>
              </a:rPr>
              <a:t>ân</a:t>
            </a:r>
            <a:r>
              <a:rPr dirty="0" smtClean="0" baseline="3034" sz="2700" spc="-84" b="1">
                <a:solidFill>
                  <a:srgbClr val="FFC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 b="1">
                <a:solidFill>
                  <a:srgbClr val="FFC000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2700" spc="9" b="1">
                <a:solidFill>
                  <a:srgbClr val="FFC000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0" b="1">
                <a:solidFill>
                  <a:srgbClr val="FFC000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2700" spc="-94" b="1">
                <a:solidFill>
                  <a:srgbClr val="FFC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 b="1">
                <a:solidFill>
                  <a:srgbClr val="FFC000"/>
                </a:solidFill>
                <a:latin typeface="Constantia"/>
                <a:cs typeface="Constantia"/>
              </a:rPr>
              <a:t>các</a:t>
            </a:r>
            <a:r>
              <a:rPr dirty="0" smtClean="0" baseline="3034" sz="2700" spc="-44" b="1">
                <a:solidFill>
                  <a:srgbClr val="FFC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-14" b="1">
                <a:solidFill>
                  <a:srgbClr val="FFC000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0" b="1">
                <a:solidFill>
                  <a:srgbClr val="FFC000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2700" spc="4" b="1">
                <a:solidFill>
                  <a:srgbClr val="FFC000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2700" spc="0" b="1">
                <a:solidFill>
                  <a:srgbClr val="FFC000"/>
                </a:solidFill>
                <a:latin typeface="Constantia"/>
                <a:cs typeface="Constantia"/>
              </a:rPr>
              <a:t>e</a:t>
            </a:r>
            <a:r>
              <a:rPr dirty="0" smtClean="0" baseline="3034" sz="2700" spc="-9" b="1">
                <a:solidFill>
                  <a:srgbClr val="FFC000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 b="1">
                <a:solidFill>
                  <a:srgbClr val="FFC000"/>
                </a:solidFill>
                <a:latin typeface="Constantia"/>
                <a:cs typeface="Constantia"/>
              </a:rPr>
              <a:t>lin</a:t>
            </a:r>
            <a:r>
              <a:rPr dirty="0" smtClean="0" baseline="3034" sz="2700" spc="-4" b="1">
                <a:solidFill>
                  <a:srgbClr val="FFC000"/>
                </a:solidFill>
                <a:latin typeface="Constantia"/>
                <a:cs typeface="Constantia"/>
              </a:rPr>
              <a:t>k</a:t>
            </a:r>
            <a:r>
              <a:rPr dirty="0" smtClean="0" baseline="3034" sz="2700" spc="0" b="1">
                <a:solidFill>
                  <a:srgbClr val="FFC000"/>
                </a:solidFill>
                <a:latin typeface="Constantia"/>
                <a:cs typeface="Constantia"/>
              </a:rPr>
              <a:t>*/</a:t>
            </a:r>
            <a:endParaRPr sz="1800">
              <a:latin typeface="Constantia"/>
              <a:cs typeface="Constantia"/>
            </a:endParaRPr>
          </a:p>
          <a:p>
            <a:pPr marL="12700" marR="34289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-29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ext-de</a:t>
            </a:r>
            <a:r>
              <a:rPr dirty="0" smtClean="0" baseline="1517" sz="2700" spc="-25" b="1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dirty="0" smtClean="0" baseline="1517" sz="2700" spc="-34" b="1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dirty="0" smtClean="0" baseline="1517" sz="2700" spc="-9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io</a:t>
            </a:r>
            <a:r>
              <a:rPr dirty="0" smtClean="0" baseline="1517" sz="2700" spc="4" b="1">
                <a:solidFill>
                  <a:srgbClr val="006FC0"/>
                </a:solidFill>
                <a:latin typeface="Constantia"/>
                <a:cs typeface="Constantia"/>
              </a:rPr>
              <a:t>n</a:t>
            </a:r>
            <a:r>
              <a:rPr dirty="0" smtClean="0" baseline="1517" sz="2700" spc="0" b="1">
                <a:latin typeface="Constantia"/>
                <a:cs typeface="Constantia"/>
              </a:rPr>
              <a:t>:</a:t>
            </a:r>
            <a:r>
              <a:rPr dirty="0" smtClean="0" baseline="1517" sz="2700" spc="-19" b="1">
                <a:latin typeface="Constantia"/>
                <a:cs typeface="Constantia"/>
              </a:rPr>
              <a:t> </a:t>
            </a:r>
            <a:r>
              <a:rPr dirty="0" smtClean="0" baseline="1517" sz="2700" spc="0" b="1">
                <a:solidFill>
                  <a:srgbClr val="00AF50"/>
                </a:solidFill>
                <a:latin typeface="Constantia"/>
                <a:cs typeface="Constantia"/>
              </a:rPr>
              <a:t>non</a:t>
            </a:r>
            <a:r>
              <a:rPr dirty="0" smtClean="0" baseline="1517" sz="2700" spc="9" b="1">
                <a:solidFill>
                  <a:srgbClr val="00AF50"/>
                </a:solidFill>
                <a:latin typeface="Constantia"/>
                <a:cs typeface="Constantia"/>
              </a:rPr>
              <a:t>e</a:t>
            </a:r>
            <a:r>
              <a:rPr dirty="0" smtClean="0" baseline="1517" sz="2700" spc="0" b="1">
                <a:latin typeface="Constantia"/>
                <a:cs typeface="Constantia"/>
              </a:rPr>
              <a:t>;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31594" y="4830475"/>
            <a:ext cx="14228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36584" y="6504716"/>
            <a:ext cx="22083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17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486400" y="5410200"/>
            <a:ext cx="2220849" cy="369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01725"/>
              </a:lnSpc>
              <a:spcBef>
                <a:spcPts val="335"/>
              </a:spcBef>
            </a:pPr>
            <a:r>
              <a:rPr dirty="0" smtClean="0" sz="1800" spc="-19">
                <a:latin typeface="Constantia"/>
                <a:cs typeface="Constantia"/>
              </a:rPr>
              <a:t>C</a:t>
            </a:r>
            <a:r>
              <a:rPr dirty="0" smtClean="0" sz="1800" spc="0">
                <a:latin typeface="Constantia"/>
                <a:cs typeface="Constantia"/>
              </a:rPr>
              <a:t>omment</a:t>
            </a:r>
            <a:r>
              <a:rPr dirty="0" smtClean="0" sz="1800" spc="-4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t</a:t>
            </a:r>
            <a:r>
              <a:rPr dirty="0" smtClean="0" sz="1800" spc="-14">
                <a:latin typeface="Constantia"/>
                <a:cs typeface="Constantia"/>
              </a:rPr>
              <a:t>r</a:t>
            </a:r>
            <a:r>
              <a:rPr dirty="0" smtClean="0" sz="1800" spc="0">
                <a:latin typeface="Constantia"/>
                <a:cs typeface="Constantia"/>
              </a:rPr>
              <a:t>o</a:t>
            </a:r>
            <a:r>
              <a:rPr dirty="0" smtClean="0" sz="1800" spc="-4">
                <a:latin typeface="Constantia"/>
                <a:cs typeface="Constantia"/>
              </a:rPr>
              <a:t>n</a:t>
            </a:r>
            <a:r>
              <a:rPr dirty="0" smtClean="0" sz="1800" spc="0">
                <a:latin typeface="Constantia"/>
                <a:cs typeface="Constantia"/>
              </a:rPr>
              <a:t>g</a:t>
            </a:r>
            <a:r>
              <a:rPr dirty="0" smtClean="0" sz="1800" spc="-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CSS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object 4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1" name="object 41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2" name="object 42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3" name="object 43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4" name="object 44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5" name="object 45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6" name="object 46"/>
          <p:cNvSpPr/>
          <p:nvPr/>
        </p:nvSpPr>
        <p:spPr>
          <a:xfrm>
            <a:off x="3962400" y="21336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7" name="object 47"/>
          <p:cNvSpPr/>
          <p:nvPr/>
        </p:nvSpPr>
        <p:spPr>
          <a:xfrm>
            <a:off x="3962400" y="21336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8" name="object 48"/>
          <p:cNvSpPr/>
          <p:nvPr/>
        </p:nvSpPr>
        <p:spPr>
          <a:xfrm>
            <a:off x="2286000" y="31242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9" name="object 49"/>
          <p:cNvSpPr/>
          <p:nvPr/>
        </p:nvSpPr>
        <p:spPr>
          <a:xfrm>
            <a:off x="2286000" y="31242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0" name="object 50"/>
          <p:cNvSpPr/>
          <p:nvPr/>
        </p:nvSpPr>
        <p:spPr>
          <a:xfrm>
            <a:off x="3962400" y="31242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1" name="object 51"/>
          <p:cNvSpPr/>
          <p:nvPr/>
        </p:nvSpPr>
        <p:spPr>
          <a:xfrm>
            <a:off x="3962400" y="31242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2" name="object 52"/>
          <p:cNvSpPr/>
          <p:nvPr/>
        </p:nvSpPr>
        <p:spPr>
          <a:xfrm>
            <a:off x="5715000" y="31242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3" name="object 53"/>
          <p:cNvSpPr/>
          <p:nvPr/>
        </p:nvSpPr>
        <p:spPr>
          <a:xfrm>
            <a:off x="5715000" y="31242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4" name="object 54"/>
          <p:cNvSpPr/>
          <p:nvPr/>
        </p:nvSpPr>
        <p:spPr>
          <a:xfrm>
            <a:off x="4686300" y="2667000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9525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5" name="object 55"/>
          <p:cNvSpPr/>
          <p:nvPr/>
        </p:nvSpPr>
        <p:spPr>
          <a:xfrm>
            <a:off x="3200400" y="2895600"/>
            <a:ext cx="3429000" cy="0"/>
          </a:xfrm>
          <a:custGeom>
            <a:avLst/>
            <a:gdLst/>
            <a:ahLst/>
            <a:cxnLst/>
            <a:rect l="l" t="t" r="r" b="b"/>
            <a:pathLst>
              <a:path w="3429000" h="0">
                <a:moveTo>
                  <a:pt x="0" y="0"/>
                </a:moveTo>
                <a:lnTo>
                  <a:pt x="3429000" y="0"/>
                </a:lnTo>
              </a:path>
            </a:pathLst>
          </a:custGeom>
          <a:ln w="9525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6" name="object 56"/>
          <p:cNvSpPr/>
          <p:nvPr/>
        </p:nvSpPr>
        <p:spPr>
          <a:xfrm>
            <a:off x="6629400" y="2895600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9525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7" name="object 57"/>
          <p:cNvSpPr/>
          <p:nvPr/>
        </p:nvSpPr>
        <p:spPr>
          <a:xfrm>
            <a:off x="3200400" y="2895600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9525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8" name="object 58"/>
          <p:cNvSpPr/>
          <p:nvPr/>
        </p:nvSpPr>
        <p:spPr>
          <a:xfrm>
            <a:off x="762000" y="41148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9" name="object 59"/>
          <p:cNvSpPr/>
          <p:nvPr/>
        </p:nvSpPr>
        <p:spPr>
          <a:xfrm>
            <a:off x="762000" y="41148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0" name="object 60"/>
          <p:cNvSpPr/>
          <p:nvPr/>
        </p:nvSpPr>
        <p:spPr>
          <a:xfrm>
            <a:off x="2438400" y="41148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1" name="object 61"/>
          <p:cNvSpPr/>
          <p:nvPr/>
        </p:nvSpPr>
        <p:spPr>
          <a:xfrm>
            <a:off x="2438400" y="41148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2" name="object 62"/>
          <p:cNvSpPr/>
          <p:nvPr/>
        </p:nvSpPr>
        <p:spPr>
          <a:xfrm>
            <a:off x="4191000" y="41148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solidFill>
            <a:srgbClr val="0E6EC5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3" name="object 63"/>
          <p:cNvSpPr/>
          <p:nvPr/>
        </p:nvSpPr>
        <p:spPr>
          <a:xfrm>
            <a:off x="4191000" y="4114800"/>
            <a:ext cx="1447800" cy="533400"/>
          </a:xfrm>
          <a:custGeom>
            <a:avLst/>
            <a:gdLst/>
            <a:ahLst/>
            <a:cxnLst/>
            <a:rect l="l" t="t" r="r" b="b"/>
            <a:pathLst>
              <a:path w="1447800" h="533400">
                <a:moveTo>
                  <a:pt x="0" y="533400"/>
                </a:moveTo>
                <a:lnTo>
                  <a:pt x="1447800" y="533400"/>
                </a:lnTo>
                <a:lnTo>
                  <a:pt x="1447800" y="0"/>
                </a:lnTo>
                <a:lnTo>
                  <a:pt x="0" y="0"/>
                </a:lnTo>
                <a:lnTo>
                  <a:pt x="0" y="533400"/>
                </a:lnTo>
                <a:close/>
              </a:path>
            </a:pathLst>
          </a:custGeom>
          <a:ln w="25400">
            <a:solidFill>
              <a:srgbClr val="08509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4" name="object 64"/>
          <p:cNvSpPr/>
          <p:nvPr/>
        </p:nvSpPr>
        <p:spPr>
          <a:xfrm>
            <a:off x="3162300" y="3657600"/>
            <a:ext cx="0" cy="457200"/>
          </a:xfrm>
          <a:custGeom>
            <a:avLst/>
            <a:gdLst/>
            <a:ahLst/>
            <a:cxnLst/>
            <a:rect l="l" t="t" r="r" b="b"/>
            <a:pathLst>
              <a:path w="0" h="457200">
                <a:moveTo>
                  <a:pt x="0" y="0"/>
                </a:moveTo>
                <a:lnTo>
                  <a:pt x="0" y="457200"/>
                </a:lnTo>
              </a:path>
            </a:pathLst>
          </a:custGeom>
          <a:ln w="9525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5" name="object 65"/>
          <p:cNvSpPr/>
          <p:nvPr/>
        </p:nvSpPr>
        <p:spPr>
          <a:xfrm>
            <a:off x="1676400" y="3886200"/>
            <a:ext cx="3429000" cy="0"/>
          </a:xfrm>
          <a:custGeom>
            <a:avLst/>
            <a:gdLst/>
            <a:ahLst/>
            <a:cxnLst/>
            <a:rect l="l" t="t" r="r" b="b"/>
            <a:pathLst>
              <a:path w="3429000" h="0">
                <a:moveTo>
                  <a:pt x="0" y="0"/>
                </a:moveTo>
                <a:lnTo>
                  <a:pt x="3429000" y="0"/>
                </a:lnTo>
              </a:path>
            </a:pathLst>
          </a:custGeom>
          <a:ln w="9525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6" name="object 66"/>
          <p:cNvSpPr/>
          <p:nvPr/>
        </p:nvSpPr>
        <p:spPr>
          <a:xfrm>
            <a:off x="5105400" y="3886200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9525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7" name="object 67"/>
          <p:cNvSpPr/>
          <p:nvPr/>
        </p:nvSpPr>
        <p:spPr>
          <a:xfrm>
            <a:off x="1676400" y="3886200"/>
            <a:ext cx="0" cy="228600"/>
          </a:xfrm>
          <a:custGeom>
            <a:avLst/>
            <a:gdLst/>
            <a:ahLst/>
            <a:cxnLst/>
            <a:rect l="l" t="t" r="r" b="b"/>
            <a:pathLst>
              <a:path w="0" h="228600">
                <a:moveTo>
                  <a:pt x="0" y="0"/>
                </a:moveTo>
                <a:lnTo>
                  <a:pt x="0" y="228600"/>
                </a:lnTo>
              </a:path>
            </a:pathLst>
          </a:custGeom>
          <a:ln w="9525">
            <a:solidFill>
              <a:srgbClr val="055092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8" name="object 68"/>
          <p:cNvSpPr/>
          <p:nvPr/>
        </p:nvSpPr>
        <p:spPr>
          <a:xfrm>
            <a:off x="5731764" y="4360164"/>
            <a:ext cx="1490471" cy="1950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9" name="object 69"/>
          <p:cNvSpPr/>
          <p:nvPr/>
        </p:nvSpPr>
        <p:spPr>
          <a:xfrm>
            <a:off x="5791200" y="4419600"/>
            <a:ext cx="1371600" cy="0"/>
          </a:xfrm>
          <a:custGeom>
            <a:avLst/>
            <a:gdLst/>
            <a:ahLst/>
            <a:cxnLst/>
            <a:rect l="l" t="t" r="r" b="b"/>
            <a:pathLst>
              <a:path w="1371600" h="0">
                <a:moveTo>
                  <a:pt x="0" y="0"/>
                </a:moveTo>
                <a:lnTo>
                  <a:pt x="1371600" y="0"/>
                </a:lnTo>
              </a:path>
            </a:pathLst>
          </a:custGeom>
          <a:ln w="76200">
            <a:solidFill>
              <a:srgbClr val="0FCF9B"/>
            </a:solidFill>
            <a:prstDash val="lg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0" name="object 70"/>
          <p:cNvSpPr/>
          <p:nvPr/>
        </p:nvSpPr>
        <p:spPr>
          <a:xfrm>
            <a:off x="152400" y="3733800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 h="0">
                <a:moveTo>
                  <a:pt x="0" y="0"/>
                </a:moveTo>
                <a:lnTo>
                  <a:pt x="8305800" y="0"/>
                </a:lnTo>
              </a:path>
            </a:pathLst>
          </a:custGeom>
          <a:ln w="9525">
            <a:solidFill>
              <a:srgbClr val="055092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1" name="object 71"/>
          <p:cNvSpPr/>
          <p:nvPr/>
        </p:nvSpPr>
        <p:spPr>
          <a:xfrm>
            <a:off x="228600" y="4953000"/>
            <a:ext cx="8305800" cy="0"/>
          </a:xfrm>
          <a:custGeom>
            <a:avLst/>
            <a:gdLst/>
            <a:ahLst/>
            <a:cxnLst/>
            <a:rect l="l" t="t" r="r" b="b"/>
            <a:pathLst>
              <a:path w="8305800" h="0">
                <a:moveTo>
                  <a:pt x="0" y="0"/>
                </a:moveTo>
                <a:lnTo>
                  <a:pt x="8305800" y="0"/>
                </a:lnTo>
              </a:path>
            </a:pathLst>
          </a:custGeom>
          <a:ln w="9525">
            <a:solidFill>
              <a:srgbClr val="055092"/>
            </a:solidFill>
            <a:prstDash val="dash"/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39" name="object 39"/>
          <p:cNvSpPr txBox="1"/>
          <p:nvPr/>
        </p:nvSpPr>
        <p:spPr>
          <a:xfrm>
            <a:off x="444500" y="169567"/>
            <a:ext cx="3463873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đề</a:t>
            </a:r>
            <a:r>
              <a:rPr dirty="0" smtClean="0" baseline="2415" sz="5400" spc="-69" b="1">
                <a:solidFill>
                  <a:srgbClr val="20B1C8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tài</a:t>
            </a:r>
            <a:r>
              <a:rPr dirty="0" smtClean="0" baseline="2275" sz="5400" spc="-9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cuối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khóa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535940" y="1447879"/>
            <a:ext cx="2710335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Cấu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</a:t>
            </a:r>
            <a:r>
              <a:rPr dirty="0" smtClean="0" baseline="3150" sz="3900" spc="9">
                <a:latin typeface="Constantia"/>
                <a:cs typeface="Constantia"/>
              </a:rPr>
              <a:t>ú</a:t>
            </a:r>
            <a:r>
              <a:rPr dirty="0" smtClean="0" baseline="3150" sz="3900" spc="0">
                <a:latin typeface="Constantia"/>
                <a:cs typeface="Constantia"/>
              </a:rPr>
              <a:t>c</a:t>
            </a:r>
            <a:r>
              <a:rPr dirty="0" smtClean="0" baseline="3150" sz="3900" spc="-159">
                <a:latin typeface="Constantia"/>
                <a:cs typeface="Constantia"/>
              </a:rPr>
              <a:t> </a:t>
            </a:r>
            <a:r>
              <a:rPr dirty="0" smtClean="0" baseline="3150" sz="3900" spc="-54">
                <a:latin typeface="Constantia"/>
                <a:cs typeface="Constantia"/>
              </a:rPr>
              <a:t>w</a:t>
            </a:r>
            <a:r>
              <a:rPr dirty="0" smtClean="0" baseline="3150" sz="3900" spc="0">
                <a:latin typeface="Constantia"/>
                <a:cs typeface="Constantia"/>
              </a:rPr>
              <a:t>ebsi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7166609" y="2742341"/>
            <a:ext cx="168206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29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ối</a:t>
            </a:r>
            <a:r>
              <a:rPr dirty="0" smtClean="0" baseline="3034" sz="2700" spc="-1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thiểu</a:t>
            </a:r>
            <a:r>
              <a:rPr dirty="0" smtClean="0" baseline="3034" sz="2700" spc="-25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3</a:t>
            </a:r>
            <a:r>
              <a:rPr dirty="0" smtClean="0" baseline="3034" sz="2700" spc="-1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ang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7166609" y="3016661"/>
            <a:ext cx="52534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cấp</a:t>
            </a:r>
            <a:r>
              <a:rPr dirty="0" smtClean="0" baseline="3034" sz="2700" spc="-50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4270629" y="5105176"/>
            <a:ext cx="400441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29">
                <a:latin typeface="Constantia"/>
                <a:cs typeface="Constantia"/>
              </a:rPr>
              <a:t>M</a:t>
            </a:r>
            <a:r>
              <a:rPr dirty="0" smtClean="0" baseline="3034" sz="2700" spc="0">
                <a:latin typeface="Constantia"/>
                <a:cs typeface="Constantia"/>
              </a:rPr>
              <a:t>ỗi</a:t>
            </a:r>
            <a:r>
              <a:rPr dirty="0" smtClean="0" baseline="3034" sz="2700" spc="-25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ang</a:t>
            </a:r>
            <a:r>
              <a:rPr dirty="0" smtClean="0" baseline="3034" sz="2700" spc="-3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cấp</a:t>
            </a:r>
            <a:r>
              <a:rPr dirty="0" smtClean="0" baseline="3034" sz="2700" spc="-5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1</a:t>
            </a:r>
            <a:r>
              <a:rPr dirty="0" smtClean="0" baseline="3034" sz="2700" spc="-39">
                <a:latin typeface="Constantia"/>
                <a:cs typeface="Constantia"/>
              </a:rPr>
              <a:t> </a:t>
            </a:r>
            <a:r>
              <a:rPr dirty="0" smtClean="0" baseline="3034" sz="2700" spc="-39">
                <a:latin typeface="Constantia"/>
                <a:cs typeface="Constantia"/>
              </a:rPr>
              <a:t>c</a:t>
            </a:r>
            <a:r>
              <a:rPr dirty="0" smtClean="0" baseline="3034" sz="2700" spc="0">
                <a:latin typeface="Constantia"/>
                <a:cs typeface="Constantia"/>
              </a:rPr>
              <a:t>ó</a:t>
            </a:r>
            <a:r>
              <a:rPr dirty="0" smtClean="0" baseline="3034" sz="2700" spc="-54">
                <a:latin typeface="Constantia"/>
                <a:cs typeface="Constantia"/>
              </a:rPr>
              <a:t> </a:t>
            </a:r>
            <a:r>
              <a:rPr dirty="0" smtClean="0" baseline="3034" sz="2700" spc="-25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ối</a:t>
            </a:r>
            <a:r>
              <a:rPr dirty="0" smtClean="0" baseline="3034" sz="2700" spc="-1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thiểu</a:t>
            </a:r>
            <a:r>
              <a:rPr dirty="0" smtClean="0" baseline="3034" sz="2700" spc="-25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3</a:t>
            </a:r>
            <a:r>
              <a:rPr dirty="0" smtClean="0" baseline="3034" sz="2700" spc="-1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latin typeface="Constantia"/>
                <a:cs typeface="Constantia"/>
              </a:rPr>
              <a:t>ang</a:t>
            </a:r>
            <a:r>
              <a:rPr dirty="0" smtClean="0" baseline="3034" sz="2700" spc="-4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cấp</a:t>
            </a:r>
            <a:r>
              <a:rPr dirty="0" smtClean="0" baseline="3034" sz="2700" spc="-50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4" name="object 34"/>
          <p:cNvSpPr txBox="1"/>
          <p:nvPr/>
        </p:nvSpPr>
        <p:spPr>
          <a:xfrm>
            <a:off x="8620760" y="6504716"/>
            <a:ext cx="33879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1</a:t>
            </a: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7</a:t>
            </a: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0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33" name="object 33"/>
          <p:cNvSpPr txBox="1"/>
          <p:nvPr/>
        </p:nvSpPr>
        <p:spPr>
          <a:xfrm>
            <a:off x="152400" y="2133600"/>
            <a:ext cx="38100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2" name="object 32"/>
          <p:cNvSpPr txBox="1"/>
          <p:nvPr/>
        </p:nvSpPr>
        <p:spPr>
          <a:xfrm>
            <a:off x="3962400" y="2133600"/>
            <a:ext cx="14478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1"/>
              </a:spcBef>
            </a:pPr>
            <a:endParaRPr sz="950"/>
          </a:p>
          <a:p>
            <a:pPr marL="192024">
              <a:lnSpc>
                <a:spcPct val="101725"/>
              </a:lnSpc>
            </a:pPr>
            <a:r>
              <a:rPr dirty="0" smtClean="0" sz="1800" spc="-29">
                <a:solidFill>
                  <a:srgbClr val="FFFFFF"/>
                </a:solidFill>
                <a:latin typeface="Constantia"/>
                <a:cs typeface="Constantia"/>
              </a:rPr>
              <a:t>H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omepa</a:t>
            </a:r>
            <a:r>
              <a:rPr dirty="0" smtClean="0" sz="1800" spc="-44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e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410200" y="2133600"/>
            <a:ext cx="30480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30" name="object 30"/>
          <p:cNvSpPr txBox="1"/>
          <p:nvPr/>
        </p:nvSpPr>
        <p:spPr>
          <a:xfrm>
            <a:off x="152400" y="2667000"/>
            <a:ext cx="453390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9" name="object 29"/>
          <p:cNvSpPr txBox="1"/>
          <p:nvPr/>
        </p:nvSpPr>
        <p:spPr>
          <a:xfrm>
            <a:off x="4686300" y="2667000"/>
            <a:ext cx="377190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8" name="object 28"/>
          <p:cNvSpPr txBox="1"/>
          <p:nvPr/>
        </p:nvSpPr>
        <p:spPr>
          <a:xfrm>
            <a:off x="152400" y="2895600"/>
            <a:ext cx="304800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7" name="object 27"/>
          <p:cNvSpPr txBox="1"/>
          <p:nvPr/>
        </p:nvSpPr>
        <p:spPr>
          <a:xfrm>
            <a:off x="3200400" y="2895600"/>
            <a:ext cx="148590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6" name="object 26"/>
          <p:cNvSpPr txBox="1"/>
          <p:nvPr/>
        </p:nvSpPr>
        <p:spPr>
          <a:xfrm>
            <a:off x="4686300" y="2895600"/>
            <a:ext cx="194310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5" name="object 25"/>
          <p:cNvSpPr txBox="1"/>
          <p:nvPr/>
        </p:nvSpPr>
        <p:spPr>
          <a:xfrm>
            <a:off x="6629400" y="2895600"/>
            <a:ext cx="182880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4" name="object 24"/>
          <p:cNvSpPr txBox="1"/>
          <p:nvPr/>
        </p:nvSpPr>
        <p:spPr>
          <a:xfrm>
            <a:off x="152400" y="3124200"/>
            <a:ext cx="21336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7640">
              <a:lnSpc>
                <a:spcPct val="101725"/>
              </a:lnSpc>
              <a:spcBef>
                <a:spcPts val="330"/>
              </a:spcBef>
            </a:pPr>
            <a:r>
              <a:rPr dirty="0" smtClean="0" sz="1800" spc="0">
                <a:latin typeface="Constantia"/>
                <a:cs typeface="Constantia"/>
              </a:rPr>
              <a:t>Cấp</a:t>
            </a:r>
            <a:r>
              <a:rPr dirty="0" smtClean="0" sz="1800" spc="-39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286000" y="3124200"/>
            <a:ext cx="14478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1"/>
              </a:spcBef>
            </a:pPr>
            <a:endParaRPr sz="950"/>
          </a:p>
          <a:p>
            <a:pPr marL="593217" marR="593305" algn="ctr">
              <a:lnSpc>
                <a:spcPct val="101725"/>
              </a:lnSpc>
            </a:pP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1.1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3733800" y="3124200"/>
            <a:ext cx="2286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1" name="object 21"/>
          <p:cNvSpPr txBox="1"/>
          <p:nvPr/>
        </p:nvSpPr>
        <p:spPr>
          <a:xfrm>
            <a:off x="3962400" y="3124200"/>
            <a:ext cx="14478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1"/>
              </a:spcBef>
            </a:pPr>
            <a:endParaRPr sz="950"/>
          </a:p>
          <a:p>
            <a:pPr marL="573658" marR="573684" algn="ctr">
              <a:lnSpc>
                <a:spcPct val="101725"/>
              </a:lnSpc>
            </a:pP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1.2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410200" y="3124200"/>
            <a:ext cx="3048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9" name="object 19"/>
          <p:cNvSpPr txBox="1"/>
          <p:nvPr/>
        </p:nvSpPr>
        <p:spPr>
          <a:xfrm>
            <a:off x="5715000" y="3124200"/>
            <a:ext cx="14478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1"/>
              </a:spcBef>
            </a:pPr>
            <a:endParaRPr sz="950"/>
          </a:p>
          <a:p>
            <a:pPr marL="572198" marR="568934" algn="ctr">
              <a:lnSpc>
                <a:spcPct val="101725"/>
              </a:lnSpc>
            </a:pP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1.3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7162800" y="3124200"/>
            <a:ext cx="12954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7" name="object 17"/>
          <p:cNvSpPr txBox="1"/>
          <p:nvPr/>
        </p:nvSpPr>
        <p:spPr>
          <a:xfrm>
            <a:off x="152400" y="3657600"/>
            <a:ext cx="3009900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16" name="object 16"/>
          <p:cNvSpPr txBox="1"/>
          <p:nvPr/>
        </p:nvSpPr>
        <p:spPr>
          <a:xfrm>
            <a:off x="3162300" y="3657600"/>
            <a:ext cx="5295900" cy="76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600"/>
              </a:lnSpc>
            </a:pPr>
            <a:endParaRPr sz="600"/>
          </a:p>
        </p:txBody>
      </p:sp>
      <p:sp>
        <p:nvSpPr>
          <p:cNvPr id="15" name="object 15"/>
          <p:cNvSpPr txBox="1"/>
          <p:nvPr/>
        </p:nvSpPr>
        <p:spPr>
          <a:xfrm>
            <a:off x="152400" y="3733800"/>
            <a:ext cx="30099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4" name="object 14"/>
          <p:cNvSpPr txBox="1"/>
          <p:nvPr/>
        </p:nvSpPr>
        <p:spPr>
          <a:xfrm>
            <a:off x="3162300" y="3733800"/>
            <a:ext cx="52959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3" name="object 13"/>
          <p:cNvSpPr txBox="1"/>
          <p:nvPr/>
        </p:nvSpPr>
        <p:spPr>
          <a:xfrm>
            <a:off x="152400" y="3886200"/>
            <a:ext cx="152400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67640">
              <a:lnSpc>
                <a:spcPts val="1330"/>
              </a:lnSpc>
              <a:spcBef>
                <a:spcPts val="66"/>
              </a:spcBef>
            </a:pPr>
            <a:r>
              <a:rPr dirty="0" smtClean="0" baseline="6068" sz="2700" spc="0">
                <a:latin typeface="Constantia"/>
                <a:cs typeface="Constantia"/>
              </a:rPr>
              <a:t>Cấp</a:t>
            </a:r>
            <a:r>
              <a:rPr dirty="0" smtClean="0" baseline="6068" sz="2700" spc="-39">
                <a:latin typeface="Constantia"/>
                <a:cs typeface="Constantia"/>
              </a:rPr>
              <a:t> </a:t>
            </a:r>
            <a:r>
              <a:rPr dirty="0" smtClean="0" baseline="6068" sz="2700" spc="0"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676400" y="3886200"/>
            <a:ext cx="148590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1" name="object 11"/>
          <p:cNvSpPr txBox="1"/>
          <p:nvPr/>
        </p:nvSpPr>
        <p:spPr>
          <a:xfrm>
            <a:off x="3162300" y="3886200"/>
            <a:ext cx="194310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10" name="object 10"/>
          <p:cNvSpPr txBox="1"/>
          <p:nvPr/>
        </p:nvSpPr>
        <p:spPr>
          <a:xfrm>
            <a:off x="5105400" y="3886200"/>
            <a:ext cx="3352800" cy="228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9" name="object 9"/>
          <p:cNvSpPr txBox="1"/>
          <p:nvPr/>
        </p:nvSpPr>
        <p:spPr>
          <a:xfrm>
            <a:off x="152400" y="4114800"/>
            <a:ext cx="6096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8" name="object 8"/>
          <p:cNvSpPr txBox="1"/>
          <p:nvPr/>
        </p:nvSpPr>
        <p:spPr>
          <a:xfrm>
            <a:off x="762000" y="4114800"/>
            <a:ext cx="14478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3"/>
              </a:spcBef>
            </a:pPr>
            <a:endParaRPr sz="950"/>
          </a:p>
          <a:p>
            <a:pPr marL="528827" marR="528729" algn="ctr">
              <a:lnSpc>
                <a:spcPct val="101725"/>
              </a:lnSpc>
            </a:pP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1.1</a:t>
            </a:r>
            <a:r>
              <a:rPr dirty="0" smtClean="0" sz="1800" spc="-9">
                <a:solidFill>
                  <a:srgbClr val="FFFFFF"/>
                </a:solidFill>
                <a:latin typeface="Constantia"/>
                <a:cs typeface="Constantia"/>
              </a:rPr>
              <a:t>.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1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209800" y="4114800"/>
            <a:ext cx="2286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6" name="object 6"/>
          <p:cNvSpPr txBox="1"/>
          <p:nvPr/>
        </p:nvSpPr>
        <p:spPr>
          <a:xfrm>
            <a:off x="2438400" y="4114800"/>
            <a:ext cx="14478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3"/>
              </a:spcBef>
            </a:pPr>
            <a:endParaRPr sz="950"/>
          </a:p>
          <a:p>
            <a:pPr marL="509397" marR="508981" algn="ctr">
              <a:lnSpc>
                <a:spcPct val="101725"/>
              </a:lnSpc>
            </a:pP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1.1</a:t>
            </a:r>
            <a:r>
              <a:rPr dirty="0" smtClean="0" sz="1800" spc="-9">
                <a:solidFill>
                  <a:srgbClr val="FFFFFF"/>
                </a:solidFill>
                <a:latin typeface="Constantia"/>
                <a:cs typeface="Constantia"/>
              </a:rPr>
              <a:t>.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2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86200" y="4114800"/>
            <a:ext cx="3048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4" name="object 4"/>
          <p:cNvSpPr txBox="1"/>
          <p:nvPr/>
        </p:nvSpPr>
        <p:spPr>
          <a:xfrm>
            <a:off x="4191000" y="4114800"/>
            <a:ext cx="14478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>
              <a:lnSpc>
                <a:spcPts val="950"/>
              </a:lnSpc>
              <a:spcBef>
                <a:spcPts val="43"/>
              </a:spcBef>
            </a:pPr>
            <a:endParaRPr sz="950"/>
          </a:p>
          <a:p>
            <a:pPr marL="512699" marR="512041" algn="ctr">
              <a:lnSpc>
                <a:spcPct val="101725"/>
              </a:lnSpc>
            </a:pP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1.1</a:t>
            </a:r>
            <a:r>
              <a:rPr dirty="0" smtClean="0" sz="1800" spc="-9">
                <a:solidFill>
                  <a:srgbClr val="FFFFFF"/>
                </a:solidFill>
                <a:latin typeface="Constantia"/>
                <a:cs typeface="Constantia"/>
              </a:rPr>
              <a:t>.</a:t>
            </a:r>
            <a:r>
              <a:rPr dirty="0" smtClean="0" sz="1800" spc="0">
                <a:solidFill>
                  <a:srgbClr val="FFFFFF"/>
                </a:solidFill>
                <a:latin typeface="Constantia"/>
                <a:cs typeface="Constantia"/>
              </a:rPr>
              <a:t>3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38800" y="4114800"/>
            <a:ext cx="2819400" cy="533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  <p:sp>
        <p:nvSpPr>
          <p:cNvPr id="2" name="object 2"/>
          <p:cNvSpPr txBox="1"/>
          <p:nvPr/>
        </p:nvSpPr>
        <p:spPr>
          <a:xfrm>
            <a:off x="228600" y="4813300"/>
            <a:ext cx="8305800" cy="1524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4500" y="191069"/>
            <a:ext cx="305330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432893"/>
            <a:ext cx="7789509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Việc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tạo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lớ</a:t>
            </a:r>
            <a:r>
              <a:rPr dirty="0" smtClean="0" baseline="2100" sz="3900" spc="-75">
                <a:latin typeface="Constantia"/>
                <a:cs typeface="Constantia"/>
              </a:rPr>
              <a:t>p</a:t>
            </a:r>
            <a:r>
              <a:rPr dirty="0" smtClean="0" baseline="2100" sz="3900" spc="0">
                <a:latin typeface="Constantia"/>
                <a:cs typeface="Constantia"/>
              </a:rPr>
              <a:t>,</a:t>
            </a:r>
            <a:r>
              <a:rPr dirty="0" smtClean="0" baseline="2100" sz="3900" spc="-9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10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phép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25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hĩa</a:t>
            </a:r>
            <a:r>
              <a:rPr dirty="0" smtClean="0" baseline="2100" sz="3900" spc="-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nhiều</a:t>
            </a:r>
            <a:r>
              <a:rPr dirty="0" smtClean="0" baseline="2100" sz="3900" spc="-1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k</a:t>
            </a:r>
            <a:r>
              <a:rPr dirty="0" smtClean="0" baseline="2100" sz="3900" spc="-9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ểu</a:t>
            </a:r>
            <a:r>
              <a:rPr dirty="0" smtClean="0" baseline="2100" sz="3900" spc="-5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thể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2045393"/>
            <a:ext cx="6924023" cy="209793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7019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solidFill>
                  <a:srgbClr val="FF0000"/>
                </a:solidFill>
                <a:latin typeface="Constantia"/>
                <a:cs typeface="Constantia"/>
              </a:rPr>
              <a:t>hiện</a:t>
            </a:r>
            <a:r>
              <a:rPr dirty="0" smtClean="0" baseline="3150" sz="3900" spc="-3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solidFill>
                  <a:srgbClr val="FF0000"/>
                </a:solidFill>
                <a:latin typeface="Constantia"/>
                <a:cs typeface="Constantia"/>
              </a:rPr>
              <a:t>khác</a:t>
            </a:r>
            <a:r>
              <a:rPr dirty="0" smtClean="0" baseline="3150" sz="3900" spc="-6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solidFill>
                  <a:srgbClr val="FF0000"/>
                </a:solidFill>
                <a:latin typeface="Constantia"/>
                <a:cs typeface="Constantia"/>
              </a:rPr>
              <a:t>nhau</a:t>
            </a:r>
            <a:r>
              <a:rPr dirty="0" smtClean="0" baseline="3150" sz="3900" spc="-8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cùng</a:t>
            </a:r>
            <a:r>
              <a:rPr dirty="0" smtClean="0" baseline="3150" sz="3900" spc="-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một</a:t>
            </a:r>
            <a:r>
              <a:rPr dirty="0" smtClean="0" baseline="3150" sz="3900" spc="-10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HTML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áp</a:t>
            </a:r>
            <a:endParaRPr sz="2600">
              <a:latin typeface="Constantia"/>
              <a:cs typeface="Constantia"/>
            </a:endParaRPr>
          </a:p>
          <a:p>
            <a:pPr marL="287019" marR="49606">
              <a:lnSpc>
                <a:spcPct val="101725"/>
              </a:lnSpc>
              <a:spcBef>
                <a:spcPts val="1368"/>
              </a:spcBef>
            </a:pPr>
            <a:r>
              <a:rPr dirty="0" smtClean="0" sz="2600" spc="0">
                <a:latin typeface="Constantia"/>
                <a:cs typeface="Constantia"/>
              </a:rPr>
              <a:t>lớp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54">
                <a:latin typeface="Constantia"/>
                <a:cs typeface="Constantia"/>
              </a:rPr>
              <a:t>à</a:t>
            </a:r>
            <a:r>
              <a:rPr dirty="0" smtClean="0" sz="2600" spc="0">
                <a:latin typeface="Constantia"/>
                <a:cs typeface="Constantia"/>
              </a:rPr>
              <a:t>y</a:t>
            </a:r>
            <a:r>
              <a:rPr dirty="0" smtClean="0" sz="2600" spc="-150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ào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các</a:t>
            </a:r>
            <a:r>
              <a:rPr dirty="0" smtClean="0" sz="2600" spc="-13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vị</a:t>
            </a:r>
            <a:r>
              <a:rPr dirty="0" smtClean="0" sz="2600" spc="-3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trí</a:t>
            </a:r>
            <a:r>
              <a:rPr dirty="0" smtClean="0" sz="2600" spc="-6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cần</a:t>
            </a:r>
            <a:r>
              <a:rPr dirty="0" smtClean="0" sz="2600" spc="-6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thiết</a:t>
            </a:r>
            <a:r>
              <a:rPr dirty="0" smtClean="0" sz="2600" spc="-10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ên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4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ang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w</a:t>
            </a:r>
            <a:r>
              <a:rPr dirty="0" smtClean="0" sz="2600" spc="0">
                <a:latin typeface="Constantia"/>
                <a:cs typeface="Constantia"/>
              </a:rPr>
              <a:t>e</a:t>
            </a:r>
            <a:r>
              <a:rPr dirty="0" smtClean="0" sz="2600" spc="-79">
                <a:latin typeface="Constantia"/>
                <a:cs typeface="Constantia"/>
              </a:rPr>
              <a:t>b</a:t>
            </a:r>
            <a:r>
              <a:rPr dirty="0" smtClean="0" sz="26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12700" marR="49606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39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2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cách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-25">
                <a:latin typeface="Constantia"/>
                <a:cs typeface="Constantia"/>
              </a:rPr>
              <a:t>g</a:t>
            </a:r>
            <a:r>
              <a:rPr dirty="0" smtClean="0" sz="2600" spc="0">
                <a:latin typeface="Constantia"/>
                <a:cs typeface="Constantia"/>
              </a:rPr>
              <a:t>hĩa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Constantia"/>
                <a:cs typeface="Constantia"/>
              </a:rPr>
              <a:t>b</a:t>
            </a:r>
            <a:r>
              <a:rPr dirty="0" smtClean="0" sz="2600" spc="0">
                <a:latin typeface="Constantia"/>
                <a:cs typeface="Constantia"/>
              </a:rPr>
              <a:t>ộ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chọn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lớp</a:t>
            </a:r>
            <a:endParaRPr sz="2600">
              <a:latin typeface="Constantia"/>
              <a:cs typeface="Constantia"/>
            </a:endParaRPr>
          </a:p>
          <a:p>
            <a:pPr marL="406196" marR="49606">
              <a:lnSpc>
                <a:spcPct val="101725"/>
              </a:lnSpc>
              <a:spcBef>
                <a:spcPts val="1422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4">
                <a:latin typeface="Times New Roman"/>
                <a:cs typeface="Times New Roman"/>
              </a:rPr>
              <a:t>Đ</a:t>
            </a:r>
            <a:r>
              <a:rPr dirty="0" smtClean="0" sz="2400" spc="4">
                <a:latin typeface="Times New Roman"/>
                <a:cs typeface="Times New Roman"/>
              </a:rPr>
              <a:t>ị</a:t>
            </a:r>
            <a:r>
              <a:rPr dirty="0" smtClean="0" sz="2400" spc="0">
                <a:latin typeface="Constantia"/>
                <a:cs typeface="Constantia"/>
              </a:rPr>
              <a:t>nh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-19">
                <a:latin typeface="Constantia"/>
                <a:cs typeface="Constantia"/>
              </a:rPr>
              <a:t>g</a:t>
            </a:r>
            <a:r>
              <a:rPr dirty="0" smtClean="0" sz="2400" spc="0">
                <a:latin typeface="Constantia"/>
                <a:cs typeface="Constantia"/>
              </a:rPr>
              <a:t>hĩa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bộ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chọn</a:t>
            </a:r>
            <a:r>
              <a:rPr dirty="0" smtClean="0" sz="2400" spc="-3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lớp</a:t>
            </a:r>
            <a:r>
              <a:rPr dirty="0" smtClean="0" sz="2400" spc="-1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cho</a:t>
            </a:r>
            <a:r>
              <a:rPr dirty="0" smtClean="0" sz="2400" spc="-8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thẻ</a:t>
            </a:r>
            <a:r>
              <a:rPr dirty="0" smtClean="0" sz="2400" spc="-1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cụ</a:t>
            </a:r>
            <a:r>
              <a:rPr dirty="0" smtClean="0" sz="2400" spc="-5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thể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449445" y="2045393"/>
            <a:ext cx="811162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258687" y="2045393"/>
            <a:ext cx="53865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4345404"/>
            <a:ext cx="6333227" cy="83390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710" sz="3075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710" sz="3075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Định</a:t>
            </a:r>
            <a:r>
              <a:rPr dirty="0" smtClean="0" baseline="2415" sz="3600" spc="0">
                <a:latin typeface="Times New Roman"/>
                <a:cs typeface="Times New Roman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n</a:t>
            </a:r>
            <a:r>
              <a:rPr dirty="0" smtClean="0" baseline="2275" sz="3600" spc="-25">
                <a:latin typeface="Constantia"/>
                <a:cs typeface="Constantia"/>
              </a:rPr>
              <a:t>g</a:t>
            </a:r>
            <a:r>
              <a:rPr dirty="0" smtClean="0" baseline="2275" sz="3600" spc="0">
                <a:latin typeface="Constantia"/>
                <a:cs typeface="Constantia"/>
              </a:rPr>
              <a:t>hĩa</a:t>
            </a:r>
            <a:r>
              <a:rPr dirty="0" smtClean="0" baseline="2275" sz="3600" spc="-5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bộ</a:t>
            </a:r>
            <a:r>
              <a:rPr dirty="0" smtClean="0" baseline="2275" sz="3600" spc="-11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chọn</a:t>
            </a:r>
            <a:r>
              <a:rPr dirty="0" smtClean="0" baseline="2275" sz="3600" spc="-3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lớp</a:t>
            </a:r>
            <a:r>
              <a:rPr dirty="0" smtClean="0" baseline="2275" sz="3600" spc="-5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khô</a:t>
            </a:r>
            <a:r>
              <a:rPr dirty="0" smtClean="0" baseline="2275" sz="3600" spc="-9">
                <a:latin typeface="Constantia"/>
                <a:cs typeface="Constantia"/>
              </a:rPr>
              <a:t>n</a:t>
            </a:r>
            <a:r>
              <a:rPr dirty="0" smtClean="0" baseline="2275" sz="3600" spc="0">
                <a:latin typeface="Constantia"/>
                <a:cs typeface="Constantia"/>
              </a:rPr>
              <a:t>g</a:t>
            </a:r>
            <a:r>
              <a:rPr dirty="0" smtClean="0" baseline="2275" sz="3600" spc="-44">
                <a:latin typeface="Constantia"/>
                <a:cs typeface="Constantia"/>
              </a:rPr>
              <a:t> </a:t>
            </a:r>
            <a:r>
              <a:rPr dirty="0" smtClean="0" baseline="2275" sz="3600" spc="-9">
                <a:latin typeface="Constantia"/>
                <a:cs typeface="Constantia"/>
              </a:rPr>
              <a:t>x</a:t>
            </a:r>
            <a:r>
              <a:rPr dirty="0" smtClean="0" baseline="2275" sz="3600" spc="0">
                <a:latin typeface="Constantia"/>
                <a:cs typeface="Constantia"/>
              </a:rPr>
              <a:t>ác</a:t>
            </a:r>
            <a:r>
              <a:rPr dirty="0" smtClean="0" baseline="2275" sz="3600" spc="-54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</a:t>
            </a:r>
            <a:r>
              <a:rPr dirty="0" smtClean="0" baseline="2415" sz="3600" spc="4">
                <a:latin typeface="Times New Roman"/>
                <a:cs typeface="Times New Roman"/>
              </a:rPr>
              <a:t>ị</a:t>
            </a:r>
            <a:r>
              <a:rPr dirty="0" smtClean="0" baseline="2275" sz="3600" spc="0">
                <a:latin typeface="Constantia"/>
                <a:cs typeface="Constantia"/>
              </a:rPr>
              <a:t>nh</a:t>
            </a:r>
            <a:r>
              <a:rPr dirty="0" smtClean="0" baseline="2275" sz="3600" spc="-6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thẻ</a:t>
            </a:r>
            <a:r>
              <a:rPr dirty="0" smtClean="0" baseline="2275" sz="3600" spc="-125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cụ</a:t>
            </a:r>
            <a:endParaRPr sz="2400">
              <a:latin typeface="Constantia"/>
              <a:cs typeface="Constantia"/>
            </a:endParaRPr>
          </a:p>
          <a:p>
            <a:pPr marL="287020" marR="48175">
              <a:lnSpc>
                <a:spcPct val="101725"/>
              </a:lnSpc>
              <a:spcBef>
                <a:spcPts val="1134"/>
              </a:spcBef>
            </a:pPr>
            <a:r>
              <a:rPr dirty="0" smtClean="0" sz="1450" spc="0">
                <a:solidFill>
                  <a:srgbClr val="009D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1450" spc="282">
                <a:solidFill>
                  <a:srgbClr val="009D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100" spc="-25">
                <a:latin typeface="Constantia"/>
                <a:cs typeface="Constantia"/>
              </a:rPr>
              <a:t>Á</a:t>
            </a:r>
            <a:r>
              <a:rPr dirty="0" smtClean="0" sz="2100" spc="0">
                <a:latin typeface="Constantia"/>
                <a:cs typeface="Constantia"/>
              </a:rPr>
              <a:t>p</a:t>
            </a:r>
            <a:r>
              <a:rPr dirty="0" smtClean="0" sz="2100" spc="-10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dụng</a:t>
            </a:r>
            <a:r>
              <a:rPr dirty="0" smtClean="0" sz="2100" spc="0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một</a:t>
            </a:r>
            <a:r>
              <a:rPr dirty="0" smtClean="0" sz="2100" spc="-50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lớp</a:t>
            </a:r>
            <a:r>
              <a:rPr dirty="0" smtClean="0" sz="2100" spc="-9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cho</a:t>
            </a:r>
            <a:r>
              <a:rPr dirty="0" smtClean="0" sz="2100" spc="-5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nhiều</a:t>
            </a:r>
            <a:r>
              <a:rPr dirty="0" smtClean="0" sz="2100" spc="-3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thẻ</a:t>
            </a:r>
            <a:r>
              <a:rPr dirty="0" smtClean="0" sz="2100" spc="-6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khác</a:t>
            </a:r>
            <a:r>
              <a:rPr dirty="0" smtClean="0" sz="2100" spc="-4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nhau.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260716" y="4361771"/>
            <a:ext cx="501497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thể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21344" y="6504716"/>
            <a:ext cx="23959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18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00" y="191069"/>
            <a:ext cx="305330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47879"/>
            <a:ext cx="5460275" cy="9536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269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Bộ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chọn</a:t>
            </a:r>
            <a:r>
              <a:rPr dirty="0" smtClean="0" baseline="3150" sz="3900" spc="-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lớp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cụ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thể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370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VD:</a:t>
            </a:r>
            <a:r>
              <a:rPr dirty="0" smtClean="0" sz="2600" spc="-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ên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4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ang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w</a:t>
            </a:r>
            <a:r>
              <a:rPr dirty="0" smtClean="0" sz="2600" spc="0">
                <a:latin typeface="Constantia"/>
                <a:cs typeface="Constantia"/>
              </a:rPr>
              <a:t>eb</a:t>
            </a:r>
            <a:r>
              <a:rPr dirty="0" smtClean="0" sz="2600" spc="-12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3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</a:t>
            </a:r>
            <a:r>
              <a:rPr dirty="0" smtClean="0" sz="2600" spc="-14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ại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9">
                <a:latin typeface="Constantia"/>
                <a:cs typeface="Constantia"/>
              </a:rPr>
              <a:t>v</a:t>
            </a:r>
            <a:r>
              <a:rPr dirty="0" smtClean="0" sz="2600" spc="-4">
                <a:latin typeface="Times New Roman"/>
                <a:cs typeface="Times New Roman"/>
              </a:rPr>
              <a:t>ă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bản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929436" y="2607790"/>
            <a:ext cx="978204" cy="1427793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Đoạn</a:t>
            </a:r>
            <a:endParaRPr sz="2400">
              <a:latin typeface="Times New Roman"/>
              <a:cs typeface="Times New Roman"/>
            </a:endParaRPr>
          </a:p>
          <a:p>
            <a:pPr marL="12700">
              <a:lnSpc>
                <a:spcPct val="95825"/>
              </a:lnSpc>
              <a:spcBef>
                <a:spcPts val="1432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Đoạn</a:t>
            </a:r>
            <a:endParaRPr sz="2400">
              <a:latin typeface="Times New Roman"/>
              <a:cs typeface="Times New Roman"/>
            </a:endParaRPr>
          </a:p>
          <a:p>
            <a:pPr marL="12700" marR="209">
              <a:lnSpc>
                <a:spcPct val="95825"/>
              </a:lnSpc>
              <a:spcBef>
                <a:spcPts val="1562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</a:t>
            </a:r>
            <a:r>
              <a:rPr dirty="0" smtClean="0" sz="2400" spc="-4">
                <a:latin typeface="Times New Roman"/>
                <a:cs typeface="Times New Roman"/>
              </a:rPr>
              <a:t>o</a:t>
            </a:r>
            <a:r>
              <a:rPr dirty="0" smtClean="0" sz="2400" spc="0">
                <a:latin typeface="Times New Roman"/>
                <a:cs typeface="Times New Roman"/>
              </a:rPr>
              <a:t>ạn</a:t>
            </a:r>
            <a:endParaRPr sz="24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904745" y="2624157"/>
            <a:ext cx="722204" cy="14278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009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canh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263"/>
              </a:spcBef>
            </a:pPr>
            <a:r>
              <a:rPr dirty="0" smtClean="0" sz="2400" spc="0">
                <a:latin typeface="Constantia"/>
                <a:cs typeface="Constantia"/>
              </a:rPr>
              <a:t>canh</a:t>
            </a:r>
            <a:endParaRPr sz="2400">
              <a:latin typeface="Constantia"/>
              <a:cs typeface="Constantia"/>
            </a:endParaRPr>
          </a:p>
          <a:p>
            <a:pPr marL="12700" marR="10929">
              <a:lnSpc>
                <a:spcPct val="101725"/>
              </a:lnSpc>
              <a:spcBef>
                <a:spcPts val="1392"/>
              </a:spcBef>
            </a:pPr>
            <a:r>
              <a:rPr dirty="0" smtClean="0" sz="2400" spc="0">
                <a:latin typeface="Constantia"/>
                <a:cs typeface="Constantia"/>
              </a:rPr>
              <a:t>ca</a:t>
            </a:r>
            <a:r>
              <a:rPr dirty="0" smtClean="0" sz="2400" spc="-9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h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617470" y="2624157"/>
            <a:ext cx="960456" cy="142780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902" marR="5581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lề</a:t>
            </a:r>
            <a:r>
              <a:rPr dirty="0" smtClean="0" baseline="3413" sz="3600" spc="-6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-25">
                <a:latin typeface="Constantia"/>
                <a:cs typeface="Constantia"/>
              </a:rPr>
              <a:t>r</a:t>
            </a:r>
            <a:r>
              <a:rPr dirty="0" smtClean="0" baseline="3413" sz="3600" spc="0">
                <a:latin typeface="Constantia"/>
                <a:cs typeface="Constantia"/>
              </a:rPr>
              <a:t>ái</a:t>
            </a:r>
            <a:endParaRPr sz="2400">
              <a:latin typeface="Constantia"/>
              <a:cs typeface="Constantia"/>
            </a:endParaRPr>
          </a:p>
          <a:p>
            <a:pPr marL="12902">
              <a:lnSpc>
                <a:spcPct val="101725"/>
              </a:lnSpc>
              <a:spcBef>
                <a:spcPts val="1263"/>
              </a:spcBef>
            </a:pPr>
            <a:r>
              <a:rPr dirty="0" smtClean="0" sz="2400" spc="0">
                <a:latin typeface="Constantia"/>
                <a:cs typeface="Constantia"/>
              </a:rPr>
              <a:t>lề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-25">
                <a:latin typeface="Constantia"/>
                <a:cs typeface="Constantia"/>
              </a:rPr>
              <a:t>ữ</a:t>
            </a:r>
            <a:r>
              <a:rPr dirty="0" smtClean="0" sz="2400" spc="0">
                <a:latin typeface="Constantia"/>
                <a:cs typeface="Constantia"/>
              </a:rPr>
              <a:t>a</a:t>
            </a:r>
            <a:endParaRPr sz="2400">
              <a:latin typeface="Constantia"/>
              <a:cs typeface="Constantia"/>
            </a:endParaRPr>
          </a:p>
          <a:p>
            <a:pPr marL="12700" marR="11503">
              <a:lnSpc>
                <a:spcPct val="101725"/>
              </a:lnSpc>
              <a:spcBef>
                <a:spcPts val="1392"/>
              </a:spcBef>
            </a:pPr>
            <a:r>
              <a:rPr dirty="0" smtClean="0" sz="2400" spc="0">
                <a:latin typeface="Constantia"/>
                <a:cs typeface="Constantia"/>
              </a:rPr>
              <a:t>lề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phải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4268168"/>
            <a:ext cx="1269691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Khi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đó</a:t>
            </a:r>
            <a:endParaRPr sz="26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801114" y="4268168"/>
            <a:ext cx="6156561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thể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25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hĩa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3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lớp</a:t>
            </a:r>
            <a:r>
              <a:rPr dirty="0" smtClean="0" baseline="2100" sz="3900" spc="-1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riê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biệt</a:t>
            </a:r>
            <a:r>
              <a:rPr dirty="0" smtClean="0" baseline="2100" sz="3900" spc="-1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thẻ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194" y="5638525"/>
            <a:ext cx="2777920" cy="8026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89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54" b="1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.t</a:t>
            </a:r>
            <a:r>
              <a:rPr dirty="0" smtClean="0" baseline="3034" sz="2700" spc="-39" b="1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ai</a:t>
            </a:r>
            <a:r>
              <a:rPr dirty="0" smtClean="0" baseline="3034" sz="2700" spc="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4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 b="1">
                <a:latin typeface="Constantia"/>
                <a:cs typeface="Constantia"/>
              </a:rPr>
              <a:t>{</a:t>
            </a:r>
            <a:r>
              <a:rPr dirty="0" smtClean="0" baseline="3034" sz="2700" spc="-29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0" b="1">
                <a:solidFill>
                  <a:srgbClr val="006FC0"/>
                </a:solidFill>
                <a:latin typeface="Constantia"/>
                <a:cs typeface="Constantia"/>
              </a:rPr>
              <a:t>ext</a:t>
            </a:r>
            <a:r>
              <a:rPr dirty="0" smtClean="0" baseline="3034" sz="2700" spc="-4" b="1">
                <a:solidFill>
                  <a:srgbClr val="006FC0"/>
                </a:solidFill>
                <a:latin typeface="Constantia"/>
                <a:cs typeface="Constantia"/>
              </a:rPr>
              <a:t>-</a:t>
            </a:r>
            <a:r>
              <a:rPr dirty="0" smtClean="0" baseline="3034" sz="2700" spc="0" b="1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2700" spc="-9" b="1">
                <a:solidFill>
                  <a:srgbClr val="006FC0"/>
                </a:solidFill>
                <a:latin typeface="Constantia"/>
                <a:cs typeface="Constantia"/>
              </a:rPr>
              <a:t>l</a:t>
            </a:r>
            <a:r>
              <a:rPr dirty="0" smtClean="0" baseline="3034" sz="2700" spc="0" b="1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2700" spc="4" b="1">
                <a:solidFill>
                  <a:srgbClr val="006FC0"/>
                </a:solidFill>
                <a:latin typeface="Constantia"/>
                <a:cs typeface="Constantia"/>
              </a:rPr>
              <a:t>g</a:t>
            </a:r>
            <a:r>
              <a:rPr dirty="0" smtClean="0" baseline="3034" sz="2700" spc="0" b="1">
                <a:solidFill>
                  <a:srgbClr val="006FC0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0" b="1">
                <a:latin typeface="Constantia"/>
                <a:cs typeface="Constantia"/>
              </a:rPr>
              <a:t>:</a:t>
            </a:r>
            <a:r>
              <a:rPr dirty="0" smtClean="0" baseline="3034" sz="2700" spc="-9" b="1">
                <a:latin typeface="Constantia"/>
                <a:cs typeface="Constantia"/>
              </a:rPr>
              <a:t> </a:t>
            </a:r>
            <a:r>
              <a:rPr dirty="0" smtClean="0" baseline="3034" sz="2700" spc="0" b="1">
                <a:solidFill>
                  <a:srgbClr val="00AF50"/>
                </a:solidFill>
                <a:latin typeface="Constantia"/>
                <a:cs typeface="Constantia"/>
              </a:rPr>
              <a:t>lef</a:t>
            </a:r>
            <a:r>
              <a:rPr dirty="0" smtClean="0" baseline="3034" sz="2700" spc="-4" b="1">
                <a:solidFill>
                  <a:srgbClr val="00AF50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0" b="1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  <a:p>
            <a:pPr marL="12700" marR="34289">
              <a:lnSpc>
                <a:spcPts val="2160"/>
              </a:lnSpc>
              <a:spcBef>
                <a:spcPts val="11"/>
              </a:spcBef>
            </a:pPr>
            <a:r>
              <a:rPr dirty="0" smtClean="0" baseline="1517" sz="2700" spc="-54" b="1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dirty="0" smtClean="0" baseline="1517" sz="2700" spc="0" b="1">
                <a:solidFill>
                  <a:srgbClr val="FF0000"/>
                </a:solidFill>
                <a:latin typeface="Constantia"/>
                <a:cs typeface="Constantia"/>
              </a:rPr>
              <a:t>.ri</a:t>
            </a:r>
            <a:r>
              <a:rPr dirty="0" smtClean="0" baseline="1517" sz="2700" spc="-9" b="1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dirty="0" smtClean="0" baseline="1517" sz="2700" spc="4" b="1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dirty="0" smtClean="0" baseline="1517" sz="2700" spc="0" b="1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-44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 b="1">
                <a:latin typeface="Constantia"/>
                <a:cs typeface="Constantia"/>
              </a:rPr>
              <a:t>{</a:t>
            </a:r>
            <a:r>
              <a:rPr dirty="0" smtClean="0" baseline="1517" sz="2700" spc="-29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ext</a:t>
            </a:r>
            <a:r>
              <a:rPr dirty="0" smtClean="0" baseline="1517" sz="2700" spc="-4" b="1">
                <a:solidFill>
                  <a:srgbClr val="006FC0"/>
                </a:solidFill>
                <a:latin typeface="Constantia"/>
                <a:cs typeface="Constantia"/>
              </a:rPr>
              <a:t>-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dirty="0" smtClean="0" baseline="1517" sz="2700" spc="-9" b="1">
                <a:solidFill>
                  <a:srgbClr val="006FC0"/>
                </a:solidFill>
                <a:latin typeface="Constantia"/>
                <a:cs typeface="Constantia"/>
              </a:rPr>
              <a:t>l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dirty="0" smtClean="0" baseline="1517" sz="2700" spc="4" b="1">
                <a:solidFill>
                  <a:srgbClr val="006FC0"/>
                </a:solidFill>
                <a:latin typeface="Constantia"/>
                <a:cs typeface="Constantia"/>
              </a:rPr>
              <a:t>g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n</a:t>
            </a:r>
            <a:r>
              <a:rPr dirty="0" smtClean="0" baseline="1517" sz="2700" spc="0" b="1">
                <a:latin typeface="Constantia"/>
                <a:cs typeface="Constantia"/>
              </a:rPr>
              <a:t>:</a:t>
            </a:r>
            <a:r>
              <a:rPr dirty="0" smtClean="0" baseline="1517" sz="2700" spc="-34" b="1">
                <a:latin typeface="Constantia"/>
                <a:cs typeface="Constantia"/>
              </a:rPr>
              <a:t> </a:t>
            </a:r>
            <a:r>
              <a:rPr dirty="0" smtClean="0" baseline="1517" sz="2700" spc="0" b="1">
                <a:solidFill>
                  <a:srgbClr val="00AF50"/>
                </a:solidFill>
                <a:latin typeface="Constantia"/>
                <a:cs typeface="Constantia"/>
              </a:rPr>
              <a:t>ri</a:t>
            </a:r>
            <a:r>
              <a:rPr dirty="0" smtClean="0" baseline="1517" sz="2700" spc="-4" b="1">
                <a:solidFill>
                  <a:srgbClr val="00AF50"/>
                </a:solidFill>
                <a:latin typeface="Constantia"/>
                <a:cs typeface="Constantia"/>
              </a:rPr>
              <a:t>g</a:t>
            </a:r>
            <a:r>
              <a:rPr dirty="0" smtClean="0" baseline="1517" sz="2700" spc="4" b="1">
                <a:solidFill>
                  <a:srgbClr val="00AF50"/>
                </a:solidFill>
                <a:latin typeface="Constantia"/>
                <a:cs typeface="Constantia"/>
              </a:rPr>
              <a:t>h</a:t>
            </a:r>
            <a:r>
              <a:rPr dirty="0" smtClean="0" baseline="1517" sz="2700" spc="0" b="1">
                <a:solidFill>
                  <a:srgbClr val="00AF5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 b="1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2160"/>
              </a:lnSpc>
            </a:pPr>
            <a:r>
              <a:rPr dirty="0" smtClean="0" baseline="1517" sz="2700" spc="-54" b="1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dirty="0" smtClean="0" baseline="1517" sz="2700" spc="0" b="1">
                <a:solidFill>
                  <a:srgbClr val="FF0000"/>
                </a:solidFill>
                <a:latin typeface="Constantia"/>
                <a:cs typeface="Constantia"/>
              </a:rPr>
              <a:t>.g</a:t>
            </a:r>
            <a:r>
              <a:rPr dirty="0" smtClean="0" baseline="1517" sz="2700" spc="4" b="1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dirty="0" smtClean="0" baseline="1517" sz="2700" spc="0" b="1">
                <a:solidFill>
                  <a:srgbClr val="FF0000"/>
                </a:solidFill>
                <a:latin typeface="Constantia"/>
                <a:cs typeface="Constantia"/>
              </a:rPr>
              <a:t>ua</a:t>
            </a:r>
            <a:r>
              <a:rPr dirty="0" smtClean="0" baseline="1517" sz="2700" spc="-59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 b="1">
                <a:latin typeface="Constantia"/>
                <a:cs typeface="Constantia"/>
              </a:rPr>
              <a:t>{</a:t>
            </a:r>
            <a:r>
              <a:rPr dirty="0" smtClean="0" baseline="1517" sz="2700" spc="-29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ext</a:t>
            </a:r>
            <a:r>
              <a:rPr dirty="0" smtClean="0" baseline="1517" sz="2700" spc="-4" b="1">
                <a:solidFill>
                  <a:srgbClr val="006FC0"/>
                </a:solidFill>
                <a:latin typeface="Constantia"/>
                <a:cs typeface="Constantia"/>
              </a:rPr>
              <a:t>-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dirty="0" smtClean="0" baseline="1517" sz="2700" spc="-9" b="1">
                <a:solidFill>
                  <a:srgbClr val="006FC0"/>
                </a:solidFill>
                <a:latin typeface="Constantia"/>
                <a:cs typeface="Constantia"/>
              </a:rPr>
              <a:t>l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dirty="0" smtClean="0" baseline="1517" sz="2700" spc="4" b="1">
                <a:solidFill>
                  <a:srgbClr val="006FC0"/>
                </a:solidFill>
                <a:latin typeface="Constantia"/>
                <a:cs typeface="Constantia"/>
              </a:rPr>
              <a:t>g</a:t>
            </a:r>
            <a:r>
              <a:rPr dirty="0" smtClean="0" baseline="1517" sz="2700" spc="0" b="1">
                <a:solidFill>
                  <a:srgbClr val="006FC0"/>
                </a:solidFill>
                <a:latin typeface="Constantia"/>
                <a:cs typeface="Constantia"/>
              </a:rPr>
              <a:t>n</a:t>
            </a:r>
            <a:r>
              <a:rPr dirty="0" smtClean="0" baseline="1517" sz="2700" spc="0" b="1">
                <a:latin typeface="Constantia"/>
                <a:cs typeface="Constantia"/>
              </a:rPr>
              <a:t>:</a:t>
            </a:r>
            <a:r>
              <a:rPr dirty="0" smtClean="0" baseline="1517" sz="2700" spc="-44" b="1">
                <a:latin typeface="Constantia"/>
                <a:cs typeface="Constantia"/>
              </a:rPr>
              <a:t> </a:t>
            </a:r>
            <a:r>
              <a:rPr dirty="0" smtClean="0" baseline="1517" sz="2700" spc="-29" b="1">
                <a:solidFill>
                  <a:srgbClr val="00AF50"/>
                </a:solidFill>
                <a:latin typeface="Constantia"/>
                <a:cs typeface="Constantia"/>
              </a:rPr>
              <a:t>c</a:t>
            </a:r>
            <a:r>
              <a:rPr dirty="0" smtClean="0" baseline="1517" sz="2700" spc="0" b="1">
                <a:solidFill>
                  <a:srgbClr val="00AF50"/>
                </a:solidFill>
                <a:latin typeface="Constantia"/>
                <a:cs typeface="Constantia"/>
              </a:rPr>
              <a:t>en</a:t>
            </a:r>
            <a:r>
              <a:rPr dirty="0" smtClean="0" baseline="1517" sz="2700" spc="-25" b="1">
                <a:solidFill>
                  <a:srgbClr val="00AF50"/>
                </a:solidFill>
                <a:latin typeface="Constantia"/>
                <a:cs typeface="Constantia"/>
              </a:rPr>
              <a:t>t</a:t>
            </a:r>
            <a:r>
              <a:rPr dirty="0" smtClean="0" baseline="1517" sz="2700" spc="0" b="1">
                <a:solidFill>
                  <a:srgbClr val="00AF50"/>
                </a:solidFill>
                <a:latin typeface="Constantia"/>
                <a:cs typeface="Constantia"/>
              </a:rPr>
              <a:t>e</a:t>
            </a:r>
            <a:r>
              <a:rPr dirty="0" smtClean="0" baseline="1517" sz="2700" spc="4" b="1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1517" sz="2700" spc="0" b="1">
                <a:latin typeface="Constantia"/>
                <a:cs typeface="Constantia"/>
              </a:rPr>
              <a:t>}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9820" y="6504716"/>
            <a:ext cx="23892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19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3703320" y="2314956"/>
            <a:ext cx="2148840" cy="60197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4465320" y="3986784"/>
            <a:ext cx="1565148" cy="60807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873240" y="5439156"/>
            <a:ext cx="1493520" cy="60198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2971800" y="2514600"/>
            <a:ext cx="457200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581400" y="2819400"/>
            <a:ext cx="457200" cy="457200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2971800" y="3124200"/>
            <a:ext cx="457200" cy="45720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2362200" y="2819400"/>
            <a:ext cx="457200" cy="457200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807720" y="2772156"/>
            <a:ext cx="1394460" cy="601979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4" name="object 24"/>
          <p:cNvSpPr/>
          <p:nvPr/>
        </p:nvSpPr>
        <p:spPr>
          <a:xfrm>
            <a:off x="3733800" y="4114800"/>
            <a:ext cx="609600" cy="609600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5" name="object 25"/>
          <p:cNvSpPr/>
          <p:nvPr/>
        </p:nvSpPr>
        <p:spPr>
          <a:xfrm>
            <a:off x="2331720" y="4215384"/>
            <a:ext cx="1467611" cy="608076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6" name="object 26"/>
          <p:cNvSpPr/>
          <p:nvPr/>
        </p:nvSpPr>
        <p:spPr>
          <a:xfrm>
            <a:off x="5562600" y="5486400"/>
            <a:ext cx="1152525" cy="781011"/>
          </a:xfrm>
          <a:prstGeom prst="rect">
            <a:avLst/>
          </a:prstGeom>
          <a:blipFill>
            <a:blip r:embed="rId1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7" name="object 27"/>
          <p:cNvSpPr/>
          <p:nvPr/>
        </p:nvSpPr>
        <p:spPr>
          <a:xfrm>
            <a:off x="4312920" y="5515356"/>
            <a:ext cx="1005839" cy="601980"/>
          </a:xfrm>
          <a:prstGeom prst="rect">
            <a:avLst/>
          </a:prstGeom>
          <a:blipFill>
            <a:blip r:embed="rId1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4500" y="191069"/>
            <a:ext cx="87778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889375" y="2437541"/>
            <a:ext cx="1754073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09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ang</a:t>
            </a:r>
            <a:r>
              <a:rPr dirty="0" smtClean="0" baseline="3034" sz="27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4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í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-4">
                <a:solidFill>
                  <a:srgbClr val="FFFFFF"/>
                </a:solidFill>
                <a:latin typeface="Constantia"/>
                <a:cs typeface="Constantia"/>
              </a:rPr>
              <a:t>ộ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2700" spc="-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thất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93444" y="2894741"/>
            <a:ext cx="100015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14">
                <a:solidFill>
                  <a:srgbClr val="FFFFFF"/>
                </a:solidFill>
                <a:latin typeface="Constantia"/>
                <a:cs typeface="Constantia"/>
              </a:rPr>
              <a:t>X</a:t>
            </a:r>
            <a:r>
              <a:rPr dirty="0" smtClean="0" baseline="3034" sz="2700" spc="-34">
                <a:solidFill>
                  <a:srgbClr val="FFFFFF"/>
                </a:solidFill>
                <a:latin typeface="Constantia"/>
                <a:cs typeface="Constantia"/>
              </a:rPr>
              <a:t>â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y</a:t>
            </a:r>
            <a:r>
              <a:rPr dirty="0" smtClean="0" baseline="3034" sz="2700" spc="-8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dự</a:t>
            </a:r>
            <a:r>
              <a:rPr dirty="0" smtClean="0" baseline="3034" sz="2700" spc="-4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651629" y="4103444"/>
            <a:ext cx="1172832" cy="266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dirty="0" smtClean="0" baseline="3034" sz="2700" spc="-109">
                <a:solidFill>
                  <a:srgbClr val="FFFFFF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ang</a:t>
            </a:r>
            <a:r>
              <a:rPr dirty="0" smtClean="0" baseline="3034" sz="2700" spc="-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220" sz="2700" spc="0">
                <a:solidFill>
                  <a:srgbClr val="FFFFFF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iểm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517394" y="4332044"/>
            <a:ext cx="1076104" cy="266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dirty="0" smtClean="0" baseline="3034" sz="2700" spc="-19">
                <a:solidFill>
                  <a:srgbClr val="FFFFFF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on</a:t>
            </a:r>
            <a:r>
              <a:rPr dirty="0" smtClean="0" baseline="3034" sz="27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-4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dirty="0" smtClean="0" baseline="3220" sz="2700" spc="0">
                <a:solidFill>
                  <a:srgbClr val="FFFFFF"/>
                </a:solidFill>
                <a:latin typeface="Times New Roman"/>
                <a:cs typeface="Times New Roman"/>
              </a:rPr>
              <a:t>ư</a:t>
            </a:r>
            <a:r>
              <a:rPr dirty="0" smtClean="0" baseline="3220" sz="2700" spc="-4">
                <a:solidFill>
                  <a:srgbClr val="FFFFFF"/>
                </a:solidFill>
                <a:latin typeface="Times New Roman"/>
                <a:cs typeface="Times New Roman"/>
              </a:rPr>
              <a:t>ờ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12482" y="5562325"/>
            <a:ext cx="451591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 b="1">
                <a:solidFill>
                  <a:srgbClr val="FFFFFF"/>
                </a:solidFill>
                <a:latin typeface="Constantia"/>
                <a:cs typeface="Constantia"/>
              </a:rPr>
              <a:t>CSS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499229" y="5638525"/>
            <a:ext cx="51303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-129">
                <a:solidFill>
                  <a:srgbClr val="FFFFFF"/>
                </a:solidFill>
                <a:latin typeface="Constantia"/>
                <a:cs typeface="Constantia"/>
              </a:rPr>
              <a:t>W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eb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06688" y="6504716"/>
            <a:ext cx="15408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4500" y="191069"/>
            <a:ext cx="305330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447879"/>
            <a:ext cx="3977278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25">
                <a:latin typeface="Constantia"/>
                <a:cs typeface="Constantia"/>
              </a:rPr>
              <a:t>Á</a:t>
            </a:r>
            <a:r>
              <a:rPr dirty="0" smtClean="0" baseline="3150" sz="3900" spc="0">
                <a:latin typeface="Constantia"/>
                <a:cs typeface="Constantia"/>
              </a:rPr>
              <a:t>p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ào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4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ang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HTML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79194" y="2121745"/>
            <a:ext cx="4705623" cy="8151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6131">
              <a:lnSpc>
                <a:spcPts val="2035"/>
              </a:lnSpc>
              <a:spcBef>
                <a:spcPts val="101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&lt;p</a:t>
            </a:r>
            <a:r>
              <a:rPr dirty="0" smtClean="0" baseline="3034" sz="2700" spc="-89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06FC0"/>
                </a:solidFill>
                <a:latin typeface="Constantia"/>
                <a:cs typeface="Constantia"/>
              </a:rPr>
              <a:t>cl</a:t>
            </a:r>
            <a:r>
              <a:rPr dirty="0" smtClean="0" baseline="3034" sz="2700" spc="-9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2700" spc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2700" spc="4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2700" spc="4">
                <a:latin typeface="Constantia"/>
                <a:cs typeface="Constantia"/>
              </a:rPr>
              <a:t>=</a:t>
            </a:r>
            <a:r>
              <a:rPr dirty="0" smtClean="0" baseline="3034" sz="2700" spc="0">
                <a:solidFill>
                  <a:srgbClr val="00AF50"/>
                </a:solidFill>
                <a:latin typeface="Constantia"/>
                <a:cs typeface="Constantia"/>
              </a:rPr>
              <a:t>"t</a:t>
            </a:r>
            <a:r>
              <a:rPr dirty="0" smtClean="0" baseline="3034" sz="2700" spc="-29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00AF50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2700" spc="-9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2700" spc="0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3034" sz="2700" spc="0">
                <a:latin typeface="Constantia"/>
                <a:cs typeface="Constantia"/>
              </a:rPr>
              <a:t>&gt;</a:t>
            </a:r>
            <a:r>
              <a:rPr dirty="0" smtClean="0" baseline="3034" sz="2700" spc="-29">
                <a:latin typeface="Constantia"/>
                <a:cs typeface="Constantia"/>
              </a:rPr>
              <a:t> </a:t>
            </a:r>
            <a:r>
              <a:rPr dirty="0" smtClean="0" baseline="3220" sz="2700" spc="0">
                <a:solidFill>
                  <a:srgbClr val="0A5294"/>
                </a:solidFill>
                <a:latin typeface="Times New Roman"/>
                <a:cs typeface="Times New Roman"/>
              </a:rPr>
              <a:t>đoạn</a:t>
            </a:r>
            <a:r>
              <a:rPr dirty="0" smtClean="0" baseline="3220" sz="2700" spc="-54">
                <a:solidFill>
                  <a:srgbClr val="0A5294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034" sz="2700" spc="-4">
                <a:solidFill>
                  <a:srgbClr val="0A5294"/>
                </a:solidFill>
                <a:latin typeface="Constantia"/>
                <a:cs typeface="Constantia"/>
              </a:rPr>
              <a:t>v</a:t>
            </a:r>
            <a:r>
              <a:rPr dirty="0" smtClean="0" baseline="3220" sz="2700" spc="4">
                <a:solidFill>
                  <a:srgbClr val="0A5294"/>
                </a:solidFill>
                <a:latin typeface="Times New Roman"/>
                <a:cs typeface="Times New Roman"/>
              </a:rPr>
              <a:t>ă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-25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4">
                <a:solidFill>
                  <a:srgbClr val="0A5294"/>
                </a:solidFill>
                <a:latin typeface="Constantia"/>
                <a:cs typeface="Constantia"/>
              </a:rPr>
              <a:t>b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ản</a:t>
            </a:r>
            <a:r>
              <a:rPr dirty="0" smtClean="0" baseline="3034" sz="2700" spc="-84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ca</a:t>
            </a:r>
            <a:r>
              <a:rPr dirty="0" smtClean="0" baseline="3034" sz="2700" spc="-9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-2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lề</a:t>
            </a:r>
            <a:r>
              <a:rPr dirty="0" smtClean="0" baseline="3034" sz="2700" spc="-6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solidFill>
                  <a:srgbClr val="0A5294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ái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&lt;/</a:t>
            </a:r>
            <a:r>
              <a:rPr dirty="0" smtClean="0" baseline="3034" sz="2700" spc="-4">
                <a:latin typeface="Constantia"/>
                <a:cs typeface="Constantia"/>
              </a:rPr>
              <a:t>p</a:t>
            </a:r>
            <a:r>
              <a:rPr dirty="0" smtClean="0" baseline="3034" sz="2700" spc="0">
                <a:latin typeface="Constantia"/>
                <a:cs typeface="Constantia"/>
              </a:rPr>
              <a:t>&gt;</a:t>
            </a:r>
            <a:endParaRPr sz="1800">
              <a:latin typeface="Constantia"/>
              <a:cs typeface="Constantia"/>
            </a:endParaRPr>
          </a:p>
          <a:p>
            <a:pPr marL="12700" marR="12191">
              <a:lnSpc>
                <a:spcPts val="2160"/>
              </a:lnSpc>
              <a:spcBef>
                <a:spcPts val="6"/>
              </a:spcBef>
            </a:pPr>
            <a:r>
              <a:rPr dirty="0" smtClean="0" baseline="1517" sz="2700" spc="0">
                <a:latin typeface="Constantia"/>
                <a:cs typeface="Constantia"/>
              </a:rPr>
              <a:t>&lt;p</a:t>
            </a:r>
            <a:r>
              <a:rPr dirty="0" smtClean="0" baseline="1517" sz="2700" spc="-84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006FC0"/>
                </a:solidFill>
                <a:latin typeface="Constantia"/>
                <a:cs typeface="Constantia"/>
              </a:rPr>
              <a:t>clas</a:t>
            </a:r>
            <a:r>
              <a:rPr dirty="0" smtClean="0" baseline="1517" sz="2700" spc="4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1517" sz="2700" spc="4">
                <a:latin typeface="Constantia"/>
                <a:cs typeface="Constantia"/>
              </a:rPr>
              <a:t>=</a:t>
            </a:r>
            <a:r>
              <a:rPr dirty="0" smtClean="0" baseline="1517" sz="2700" spc="0">
                <a:solidFill>
                  <a:srgbClr val="00AF50"/>
                </a:solidFill>
                <a:latin typeface="Constantia"/>
                <a:cs typeface="Constantia"/>
              </a:rPr>
              <a:t>"g</a:t>
            </a:r>
            <a:r>
              <a:rPr dirty="0" smtClean="0" baseline="1517" sz="2700" spc="-4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1517" sz="2700" spc="0">
                <a:solidFill>
                  <a:srgbClr val="00AF50"/>
                </a:solidFill>
                <a:latin typeface="Constantia"/>
                <a:cs typeface="Constantia"/>
              </a:rPr>
              <a:t>ua</a:t>
            </a:r>
            <a:r>
              <a:rPr dirty="0" smtClean="0" baseline="1517" sz="2700" spc="-4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1517" sz="2700" spc="0">
                <a:latin typeface="Constantia"/>
                <a:cs typeface="Constantia"/>
              </a:rPr>
              <a:t>&gt;</a:t>
            </a:r>
            <a:r>
              <a:rPr dirty="0" smtClean="0" baseline="1517" sz="2700" spc="-24">
                <a:latin typeface="Constantia"/>
                <a:cs typeface="Constantia"/>
              </a:rPr>
              <a:t> </a:t>
            </a:r>
            <a:r>
              <a:rPr dirty="0" smtClean="0" baseline="1610" sz="2700" spc="0">
                <a:solidFill>
                  <a:srgbClr val="0A5294"/>
                </a:solidFill>
                <a:latin typeface="Times New Roman"/>
                <a:cs typeface="Times New Roman"/>
              </a:rPr>
              <a:t>đoạn</a:t>
            </a:r>
            <a:r>
              <a:rPr dirty="0" smtClean="0" baseline="1610" sz="2700" spc="-50">
                <a:solidFill>
                  <a:srgbClr val="0A5294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517" sz="2700" spc="-4">
                <a:solidFill>
                  <a:srgbClr val="0A5294"/>
                </a:solidFill>
                <a:latin typeface="Constantia"/>
                <a:cs typeface="Constantia"/>
              </a:rPr>
              <a:t>v</a:t>
            </a:r>
            <a:r>
              <a:rPr dirty="0" smtClean="0" baseline="1610" sz="2700" spc="4">
                <a:solidFill>
                  <a:srgbClr val="0A5294"/>
                </a:solidFill>
                <a:latin typeface="Times New Roman"/>
                <a:cs typeface="Times New Roman"/>
              </a:rPr>
              <a:t>ă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1517" sz="2700" spc="-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4">
                <a:solidFill>
                  <a:srgbClr val="0A5294"/>
                </a:solidFill>
                <a:latin typeface="Constantia"/>
                <a:cs typeface="Constantia"/>
              </a:rPr>
              <a:t>b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ản</a:t>
            </a:r>
            <a:r>
              <a:rPr dirty="0" smtClean="0" baseline="1517" sz="2700" spc="-7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ca</a:t>
            </a:r>
            <a:r>
              <a:rPr dirty="0" smtClean="0" baseline="1517" sz="2700" spc="-4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h</a:t>
            </a:r>
            <a:r>
              <a:rPr dirty="0" smtClean="0" baseline="1517" sz="2700" spc="-2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lề</a:t>
            </a:r>
            <a:r>
              <a:rPr dirty="0" smtClean="0" baseline="1517" sz="2700" spc="-8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g</a:t>
            </a:r>
            <a:r>
              <a:rPr dirty="0" smtClean="0" baseline="1517" sz="2700" spc="-4">
                <a:solidFill>
                  <a:srgbClr val="0A5294"/>
                </a:solidFill>
                <a:latin typeface="Constantia"/>
                <a:cs typeface="Constantia"/>
              </a:rPr>
              <a:t>i</a:t>
            </a:r>
            <a:r>
              <a:rPr dirty="0" smtClean="0" baseline="1517" sz="2700" spc="-14">
                <a:solidFill>
                  <a:srgbClr val="0A5294"/>
                </a:solidFill>
                <a:latin typeface="Constantia"/>
                <a:cs typeface="Constantia"/>
              </a:rPr>
              <a:t>ữ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a</a:t>
            </a:r>
            <a:r>
              <a:rPr dirty="0" smtClean="0" baseline="1517" sz="2700" spc="0">
                <a:latin typeface="Constantia"/>
                <a:cs typeface="Constantia"/>
              </a:rPr>
              <a:t>&lt;/p&gt;</a:t>
            </a:r>
            <a:endParaRPr sz="1800">
              <a:latin typeface="Constantia"/>
              <a:cs typeface="Constantia"/>
            </a:endParaRPr>
          </a:p>
          <a:p>
            <a:pPr marL="12700">
              <a:lnSpc>
                <a:spcPts val="2160"/>
              </a:lnSpc>
            </a:pPr>
            <a:r>
              <a:rPr dirty="0" smtClean="0" baseline="1517" sz="2700" spc="0">
                <a:latin typeface="Constantia"/>
                <a:cs typeface="Constantia"/>
              </a:rPr>
              <a:t>&lt;p</a:t>
            </a:r>
            <a:r>
              <a:rPr dirty="0" smtClean="0" baseline="1517" sz="2700" spc="-84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006FC0"/>
                </a:solidFill>
                <a:latin typeface="Constantia"/>
                <a:cs typeface="Constantia"/>
              </a:rPr>
              <a:t>clas</a:t>
            </a:r>
            <a:r>
              <a:rPr dirty="0" smtClean="0" baseline="1517" sz="2700" spc="4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1517" sz="2700" spc="4">
                <a:latin typeface="Constantia"/>
                <a:cs typeface="Constantia"/>
              </a:rPr>
              <a:t>=</a:t>
            </a:r>
            <a:r>
              <a:rPr dirty="0" smtClean="0" baseline="1517" sz="2700" spc="0">
                <a:solidFill>
                  <a:srgbClr val="00AF50"/>
                </a:solidFill>
                <a:latin typeface="Constantia"/>
                <a:cs typeface="Constantia"/>
              </a:rPr>
              <a:t>"phai"</a:t>
            </a:r>
            <a:r>
              <a:rPr dirty="0" smtClean="0" baseline="1517" sz="2700" spc="0">
                <a:latin typeface="Constantia"/>
                <a:cs typeface="Constantia"/>
              </a:rPr>
              <a:t>&gt;</a:t>
            </a:r>
            <a:r>
              <a:rPr dirty="0" smtClean="0" baseline="1517" sz="2700" spc="-24">
                <a:latin typeface="Constantia"/>
                <a:cs typeface="Constantia"/>
              </a:rPr>
              <a:t> </a:t>
            </a:r>
            <a:r>
              <a:rPr dirty="0" smtClean="0" baseline="1610" sz="2700" spc="0">
                <a:solidFill>
                  <a:srgbClr val="0A5294"/>
                </a:solidFill>
                <a:latin typeface="Times New Roman"/>
                <a:cs typeface="Times New Roman"/>
              </a:rPr>
              <a:t>đoạn</a:t>
            </a:r>
            <a:r>
              <a:rPr dirty="0" smtClean="0" baseline="1610" sz="2700" spc="-50">
                <a:solidFill>
                  <a:srgbClr val="0A5294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517" sz="2700" spc="-4">
                <a:solidFill>
                  <a:srgbClr val="0A5294"/>
                </a:solidFill>
                <a:latin typeface="Constantia"/>
                <a:cs typeface="Constantia"/>
              </a:rPr>
              <a:t>v</a:t>
            </a:r>
            <a:r>
              <a:rPr dirty="0" smtClean="0" baseline="1610" sz="2700" spc="4">
                <a:solidFill>
                  <a:srgbClr val="0A5294"/>
                </a:solidFill>
                <a:latin typeface="Times New Roman"/>
                <a:cs typeface="Times New Roman"/>
              </a:rPr>
              <a:t>ă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1517" sz="2700" spc="-25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4">
                <a:solidFill>
                  <a:srgbClr val="0A5294"/>
                </a:solidFill>
                <a:latin typeface="Constantia"/>
                <a:cs typeface="Constantia"/>
              </a:rPr>
              <a:t>b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ản</a:t>
            </a:r>
            <a:r>
              <a:rPr dirty="0" smtClean="0" baseline="1517" sz="2700" spc="-7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ca</a:t>
            </a:r>
            <a:r>
              <a:rPr dirty="0" smtClean="0" baseline="1517" sz="2700" spc="-4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h</a:t>
            </a:r>
            <a:r>
              <a:rPr dirty="0" smtClean="0" baseline="1517" sz="2700" spc="-2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lề</a:t>
            </a:r>
            <a:r>
              <a:rPr dirty="0" smtClean="0" baseline="1517" sz="2700" spc="-7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0A5294"/>
                </a:solidFill>
                <a:latin typeface="Constantia"/>
                <a:cs typeface="Constantia"/>
              </a:rPr>
              <a:t>phải</a:t>
            </a:r>
            <a:r>
              <a:rPr dirty="0" smtClean="0" baseline="1517" sz="2700" spc="0">
                <a:latin typeface="Constantia"/>
                <a:cs typeface="Constantia"/>
              </a:rPr>
              <a:t>&lt;/p&gt;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3231340"/>
            <a:ext cx="3539420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25">
                <a:latin typeface="Constantia"/>
                <a:cs typeface="Constantia"/>
              </a:rPr>
              <a:t>Á</a:t>
            </a:r>
            <a:r>
              <a:rPr dirty="0" smtClean="0" baseline="3150" sz="3900" spc="0">
                <a:latin typeface="Constantia"/>
                <a:cs typeface="Constantia"/>
              </a:rPr>
              <a:t>p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kh</a:t>
            </a:r>
            <a:r>
              <a:rPr dirty="0" smtClean="0" baseline="3150" sz="3900" spc="-9">
                <a:latin typeface="Constantia"/>
                <a:cs typeface="Constantia"/>
              </a:rPr>
              <a:t>ô</a:t>
            </a:r>
            <a:r>
              <a:rPr dirty="0" smtClean="0" baseline="3150" sz="3900" spc="0">
                <a:latin typeface="Constantia"/>
                <a:cs typeface="Constantia"/>
              </a:rPr>
              <a:t>ng</a:t>
            </a:r>
            <a:r>
              <a:rPr dirty="0" smtClean="0" baseline="3150" sz="3900" spc="-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hợp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lệ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79194" y="4066614"/>
            <a:ext cx="5798712" cy="2662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030"/>
              </a:lnSpc>
              <a:spcBef>
                <a:spcPts val="101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&lt;p</a:t>
            </a:r>
            <a:r>
              <a:rPr dirty="0" smtClean="0" baseline="3034" sz="2700" spc="-84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06FC0"/>
                </a:solidFill>
                <a:latin typeface="Constantia"/>
                <a:cs typeface="Constantia"/>
              </a:rPr>
              <a:t>clas</a:t>
            </a:r>
            <a:r>
              <a:rPr dirty="0" smtClean="0" baseline="3034" sz="2700" spc="4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2700" spc="4">
                <a:latin typeface="Constantia"/>
                <a:cs typeface="Constantia"/>
              </a:rPr>
              <a:t>=</a:t>
            </a:r>
            <a:r>
              <a:rPr dirty="0" smtClean="0" baseline="3034" sz="2700" spc="0">
                <a:solidFill>
                  <a:srgbClr val="00AF50"/>
                </a:solidFill>
                <a:latin typeface="Constantia"/>
                <a:cs typeface="Constantia"/>
              </a:rPr>
              <a:t>"t</a:t>
            </a:r>
            <a:r>
              <a:rPr dirty="0" smtClean="0" baseline="3034" sz="2700" spc="-29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00AF50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2700" spc="-4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2700" spc="0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3034" sz="2700" spc="-64">
                <a:solidFill>
                  <a:srgbClr val="00AF50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06FC0"/>
                </a:solidFill>
                <a:latin typeface="Constantia"/>
                <a:cs typeface="Constantia"/>
              </a:rPr>
              <a:t>clas</a:t>
            </a:r>
            <a:r>
              <a:rPr dirty="0" smtClean="0" baseline="3034" sz="2700" spc="4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2700" spc="4">
                <a:latin typeface="Constantia"/>
                <a:cs typeface="Constantia"/>
              </a:rPr>
              <a:t>=</a:t>
            </a:r>
            <a:r>
              <a:rPr dirty="0" smtClean="0" baseline="3034" sz="2700" spc="0">
                <a:solidFill>
                  <a:srgbClr val="00AF50"/>
                </a:solidFill>
                <a:latin typeface="Constantia"/>
                <a:cs typeface="Constantia"/>
              </a:rPr>
              <a:t>"g</a:t>
            </a:r>
            <a:r>
              <a:rPr dirty="0" smtClean="0" baseline="3034" sz="2700" spc="-4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2700" spc="0">
                <a:solidFill>
                  <a:srgbClr val="00AF50"/>
                </a:solidFill>
                <a:latin typeface="Constantia"/>
                <a:cs typeface="Constantia"/>
              </a:rPr>
              <a:t>ua"</a:t>
            </a:r>
            <a:r>
              <a:rPr dirty="0" smtClean="0" baseline="3034" sz="2700" spc="0">
                <a:latin typeface="Constantia"/>
                <a:cs typeface="Constantia"/>
              </a:rPr>
              <a:t>&gt;</a:t>
            </a:r>
            <a:r>
              <a:rPr dirty="0" smtClean="0" baseline="3034" sz="2700" spc="-25">
                <a:latin typeface="Constantia"/>
                <a:cs typeface="Constantia"/>
              </a:rPr>
              <a:t> </a:t>
            </a:r>
            <a:r>
              <a:rPr dirty="0" smtClean="0" baseline="3220" sz="2700" spc="0">
                <a:solidFill>
                  <a:srgbClr val="0A5294"/>
                </a:solidFill>
                <a:latin typeface="Times New Roman"/>
                <a:cs typeface="Times New Roman"/>
              </a:rPr>
              <a:t>đoạn</a:t>
            </a:r>
            <a:r>
              <a:rPr dirty="0" smtClean="0" baseline="3220" sz="2700" spc="-50">
                <a:solidFill>
                  <a:srgbClr val="0A5294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3034" sz="2700" spc="-4">
                <a:solidFill>
                  <a:srgbClr val="0A5294"/>
                </a:solidFill>
                <a:latin typeface="Constantia"/>
                <a:cs typeface="Constantia"/>
              </a:rPr>
              <a:t>v</a:t>
            </a:r>
            <a:r>
              <a:rPr dirty="0" smtClean="0" baseline="3220" sz="2700" spc="4">
                <a:solidFill>
                  <a:srgbClr val="0A5294"/>
                </a:solidFill>
                <a:latin typeface="Times New Roman"/>
                <a:cs typeface="Times New Roman"/>
              </a:rPr>
              <a:t>ă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-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4">
                <a:solidFill>
                  <a:srgbClr val="0A5294"/>
                </a:solidFill>
                <a:latin typeface="Constantia"/>
                <a:cs typeface="Constantia"/>
              </a:rPr>
              <a:t>b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ản</a:t>
            </a:r>
            <a:r>
              <a:rPr dirty="0" smtClean="0" baseline="3034" sz="2700" spc="-7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ca</a:t>
            </a:r>
            <a:r>
              <a:rPr dirty="0" smtClean="0" baseline="3034" sz="2700" spc="-4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h</a:t>
            </a:r>
            <a:r>
              <a:rPr dirty="0" smtClean="0" baseline="3034" sz="2700" spc="-2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lề</a:t>
            </a:r>
            <a:r>
              <a:rPr dirty="0" smtClean="0" baseline="3034" sz="2700" spc="-64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2700" spc="-29">
                <a:solidFill>
                  <a:srgbClr val="0A5294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ái</a:t>
            </a:r>
            <a:r>
              <a:rPr dirty="0" smtClean="0" baseline="3034" sz="2700" spc="4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&lt;/p&gt;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79194" y="4351710"/>
            <a:ext cx="39379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latin typeface="Constantia"/>
                <a:cs typeface="Constantia"/>
              </a:rPr>
              <a:t>&lt;</a:t>
            </a:r>
            <a:r>
              <a:rPr dirty="0" smtClean="0" baseline="3034" sz="2700" spc="-25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d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21154" y="4351710"/>
            <a:ext cx="3422548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solidFill>
                  <a:srgbClr val="006FC0"/>
                </a:solidFill>
                <a:latin typeface="Constantia"/>
                <a:cs typeface="Constantia"/>
              </a:rPr>
              <a:t>cl</a:t>
            </a:r>
            <a:r>
              <a:rPr dirty="0" smtClean="0" baseline="3034" sz="2700" spc="-9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2700" spc="0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2700" spc="9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2700" spc="0">
                <a:latin typeface="Constantia"/>
                <a:cs typeface="Constantia"/>
              </a:rPr>
              <a:t>=</a:t>
            </a:r>
            <a:r>
              <a:rPr dirty="0" smtClean="0" baseline="3034" sz="2700" spc="0">
                <a:solidFill>
                  <a:srgbClr val="00AF50"/>
                </a:solidFill>
                <a:latin typeface="Constantia"/>
                <a:cs typeface="Constantia"/>
              </a:rPr>
              <a:t>"t</a:t>
            </a:r>
            <a:r>
              <a:rPr dirty="0" smtClean="0" baseline="3034" sz="2700" spc="-29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00AF50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2700" spc="-9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2700" spc="0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3034" sz="2700" spc="0">
                <a:latin typeface="Constantia"/>
                <a:cs typeface="Constantia"/>
              </a:rPr>
              <a:t>&gt;</a:t>
            </a:r>
            <a:r>
              <a:rPr dirty="0" smtClean="0" baseline="3034" sz="2700" spc="-75"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áp</a:t>
            </a:r>
            <a:r>
              <a:rPr dirty="0" smtClean="0" baseline="3034" sz="2700" spc="-79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d</a:t>
            </a:r>
            <a:r>
              <a:rPr dirty="0" smtClean="0" baseline="3034" sz="2700" spc="-4">
                <a:solidFill>
                  <a:srgbClr val="0A5294"/>
                </a:solidFill>
                <a:latin typeface="Constantia"/>
                <a:cs typeface="Constantia"/>
              </a:rPr>
              <a:t>ụ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ng</a:t>
            </a:r>
            <a:r>
              <a:rPr dirty="0" smtClean="0" baseline="3034" sz="2700" spc="-25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sai</a:t>
            </a:r>
            <a:r>
              <a:rPr dirty="0" smtClean="0" baseline="3034" sz="2700" spc="-25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0A5294"/>
                </a:solidFill>
                <a:latin typeface="Constantia"/>
                <a:cs typeface="Constantia"/>
              </a:rPr>
              <a:t>thẻ</a:t>
            </a:r>
            <a:r>
              <a:rPr dirty="0" smtClean="0" baseline="3034" sz="2700" spc="-54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latin typeface="Constantia"/>
                <a:cs typeface="Constantia"/>
              </a:rPr>
              <a:t>&lt;/</a:t>
            </a:r>
            <a:r>
              <a:rPr dirty="0" smtClean="0" baseline="3034" sz="2700" spc="-29">
                <a:latin typeface="Constantia"/>
                <a:cs typeface="Constantia"/>
              </a:rPr>
              <a:t>t</a:t>
            </a:r>
            <a:r>
              <a:rPr dirty="0" smtClean="0" baseline="3034" sz="2700" spc="0">
                <a:latin typeface="Constantia"/>
                <a:cs typeface="Constantia"/>
              </a:rPr>
              <a:t>d&gt;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9340" y="6504716"/>
            <a:ext cx="26952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bject 12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 txBox="1"/>
          <p:nvPr/>
        </p:nvSpPr>
        <p:spPr>
          <a:xfrm>
            <a:off x="444500" y="191069"/>
            <a:ext cx="305330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1432893"/>
            <a:ext cx="8221253" cy="96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022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Bộ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chọn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lớp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không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-25">
                <a:latin typeface="Constantia"/>
                <a:cs typeface="Constantia"/>
              </a:rPr>
              <a:t>x</a:t>
            </a:r>
            <a:r>
              <a:rPr dirty="0" smtClean="0" baseline="2100" sz="3900" spc="0">
                <a:latin typeface="Constantia"/>
                <a:cs typeface="Constantia"/>
              </a:rPr>
              <a:t>ác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thẻ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364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Cho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phép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tạo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lớp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thể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gắn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ào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nhiều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(c</a:t>
            </a:r>
            <a:r>
              <a:rPr dirty="0" smtClean="0" sz="2600" spc="-9">
                <a:latin typeface="Constantia"/>
                <a:cs typeface="Constantia"/>
              </a:rPr>
              <a:t>á</a:t>
            </a:r>
            <a:r>
              <a:rPr dirty="0" smtClean="0" sz="2600" spc="0">
                <a:latin typeface="Constantia"/>
                <a:cs typeface="Constantia"/>
              </a:rPr>
              <a:t>c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phải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670797" y="2621994"/>
            <a:ext cx="874540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ở</a:t>
            </a:r>
            <a:r>
              <a:rPr dirty="0" smtClean="0" baseline="2100" sz="3900" spc="1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ầ</a:t>
            </a:r>
            <a:r>
              <a:rPr dirty="0" smtClean="0" baseline="2100" sz="3900" spc="0">
                <a:latin typeface="Constantia"/>
                <a:cs typeface="Constantia"/>
              </a:rPr>
              <a:t>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2639753"/>
            <a:ext cx="5629410" cy="154508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7019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chấp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hận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r>
              <a:rPr dirty="0" smtClean="0" baseline="3150" sz="3900" spc="-54">
                <a:latin typeface="Constantia"/>
                <a:cs typeface="Constantia"/>
              </a:rPr>
              <a:t>à</a:t>
            </a:r>
            <a:r>
              <a:rPr dirty="0" smtClean="0" baseline="3150" sz="3900" spc="0">
                <a:latin typeface="Constantia"/>
                <a:cs typeface="Constantia"/>
              </a:rPr>
              <a:t>y)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bằng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cách</a:t>
            </a:r>
            <a:endParaRPr sz="2600">
              <a:latin typeface="Constantia"/>
              <a:cs typeface="Constantia"/>
            </a:endParaRPr>
          </a:p>
          <a:p>
            <a:pPr marL="287019" marR="49606">
              <a:lnSpc>
                <a:spcPct val="101725"/>
              </a:lnSpc>
              <a:spcBef>
                <a:spcPts val="1368"/>
              </a:spcBef>
            </a:pP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giữ</a:t>
            </a:r>
            <a:r>
              <a:rPr dirty="0" smtClean="0" sz="2600" spc="-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lại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dấu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"."</a:t>
            </a:r>
            <a:endParaRPr sz="2600">
              <a:latin typeface="Constantia"/>
              <a:cs typeface="Constantia"/>
            </a:endParaRPr>
          </a:p>
          <a:p>
            <a:pPr marL="12700" marR="49606">
              <a:lnSpc>
                <a:spcPct val="101725"/>
              </a:lnSpc>
              <a:spcBef>
                <a:spcPts val="1508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VD</a:t>
            </a:r>
            <a:r>
              <a:rPr dirty="0" smtClean="0" sz="2600" spc="-4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-25">
                <a:latin typeface="Constantia"/>
                <a:cs typeface="Constantia"/>
              </a:rPr>
              <a:t>g</a:t>
            </a:r>
            <a:r>
              <a:rPr dirty="0" smtClean="0" sz="2600" spc="0">
                <a:latin typeface="Constantia"/>
                <a:cs typeface="Constantia"/>
              </a:rPr>
              <a:t>hĩa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lớp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canh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</a:t>
            </a:r>
            <a:r>
              <a:rPr dirty="0" smtClean="0" sz="2600" spc="-34">
                <a:latin typeface="Constantia"/>
                <a:cs typeface="Constantia"/>
              </a:rPr>
              <a:t>ữ</a:t>
            </a:r>
            <a:r>
              <a:rPr dirty="0" smtClean="0" sz="2600" spc="0">
                <a:latin typeface="Constantia"/>
                <a:cs typeface="Constantia"/>
              </a:rPr>
              <a:t>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168721" y="2639753"/>
            <a:ext cx="438123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bỏ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600957" y="2639753"/>
            <a:ext cx="53865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ên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137365" y="2639753"/>
            <a:ext cx="54196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6394" y="4738199"/>
            <a:ext cx="375414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 b="1">
                <a:solidFill>
                  <a:srgbClr val="FF0000"/>
                </a:solidFill>
                <a:latin typeface="Constantia"/>
                <a:cs typeface="Constantia"/>
              </a:rPr>
              <a:t>.g</a:t>
            </a:r>
            <a:r>
              <a:rPr dirty="0" smtClean="0" baseline="3413" sz="3600" spc="-4" b="1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dirty="0" smtClean="0" baseline="3413" sz="3600" spc="0" b="1">
                <a:solidFill>
                  <a:srgbClr val="FF0000"/>
                </a:solidFill>
                <a:latin typeface="Constantia"/>
                <a:cs typeface="Constantia"/>
              </a:rPr>
              <a:t>ua</a:t>
            </a:r>
            <a:r>
              <a:rPr dirty="0" smtClean="0" baseline="3413" sz="3600" spc="-34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413" sz="3600" spc="-4" b="1">
                <a:latin typeface="Constantia"/>
                <a:cs typeface="Constantia"/>
              </a:rPr>
              <a:t>{</a:t>
            </a:r>
            <a:r>
              <a:rPr dirty="0" smtClean="0" baseline="3413" sz="3600" spc="-34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3413" sz="3600" spc="0" b="1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dirty="0" smtClean="0" baseline="3413" sz="3600" spc="4" b="1">
                <a:solidFill>
                  <a:srgbClr val="006FC0"/>
                </a:solidFill>
                <a:latin typeface="Constantia"/>
                <a:cs typeface="Constantia"/>
              </a:rPr>
              <a:t>x</a:t>
            </a:r>
            <a:r>
              <a:rPr dirty="0" smtClean="0" baseline="3413" sz="3600" spc="4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3413" sz="3600" spc="0" b="1">
                <a:solidFill>
                  <a:srgbClr val="006FC0"/>
                </a:solidFill>
                <a:latin typeface="Constantia"/>
                <a:cs typeface="Constantia"/>
              </a:rPr>
              <a:t>-align</a:t>
            </a:r>
            <a:r>
              <a:rPr dirty="0" smtClean="0" baseline="3413" sz="3600" spc="0" b="1">
                <a:latin typeface="Constantia"/>
                <a:cs typeface="Constantia"/>
              </a:rPr>
              <a:t>:</a:t>
            </a:r>
            <a:r>
              <a:rPr dirty="0" smtClean="0" baseline="3413" sz="3600" spc="-9" b="1">
                <a:latin typeface="Constantia"/>
                <a:cs typeface="Constantia"/>
              </a:rPr>
              <a:t> </a:t>
            </a:r>
            <a:r>
              <a:rPr dirty="0" smtClean="0" baseline="3413" sz="3600" spc="0" b="1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3413" sz="3600" spc="-44" b="1">
                <a:solidFill>
                  <a:srgbClr val="00AF50"/>
                </a:solidFill>
                <a:latin typeface="Constantia"/>
                <a:cs typeface="Constantia"/>
              </a:rPr>
              <a:t>c</a:t>
            </a:r>
            <a:r>
              <a:rPr dirty="0" smtClean="0" baseline="3413" sz="3600" spc="0" b="1">
                <a:solidFill>
                  <a:srgbClr val="00AF50"/>
                </a:solidFill>
                <a:latin typeface="Constantia"/>
                <a:cs typeface="Constantia"/>
              </a:rPr>
              <a:t>en</a:t>
            </a:r>
            <a:r>
              <a:rPr dirty="0" smtClean="0" baseline="3413" sz="3600" spc="-29" b="1">
                <a:solidFill>
                  <a:srgbClr val="00AF50"/>
                </a:solidFill>
                <a:latin typeface="Constantia"/>
                <a:cs typeface="Constantia"/>
              </a:rPr>
              <a:t>t</a:t>
            </a:r>
            <a:r>
              <a:rPr dirty="0" smtClean="0" baseline="3413" sz="3600" spc="0" b="1">
                <a:solidFill>
                  <a:srgbClr val="00AF50"/>
                </a:solidFill>
                <a:latin typeface="Constantia"/>
                <a:cs typeface="Constantia"/>
              </a:rPr>
              <a:t>e</a:t>
            </a:r>
            <a:r>
              <a:rPr dirty="0" smtClean="0" baseline="3413" sz="3600" spc="4" b="1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3413" sz="3600" spc="4" b="1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3413" sz="3600" spc="0" b="1">
                <a:latin typeface="Constantia"/>
                <a:cs typeface="Constantia"/>
              </a:rPr>
              <a:t>}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679194" y="5631311"/>
            <a:ext cx="5540041" cy="5968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176">
              <a:lnSpc>
                <a:spcPts val="2250"/>
              </a:lnSpc>
              <a:spcBef>
                <a:spcPts val="112"/>
              </a:spcBef>
            </a:pPr>
            <a:r>
              <a:rPr dirty="0" smtClean="0" baseline="2730" sz="3000" spc="0" b="1">
                <a:latin typeface="Constantia"/>
                <a:cs typeface="Constantia"/>
              </a:rPr>
              <a:t>&lt;p</a:t>
            </a:r>
            <a:r>
              <a:rPr dirty="0" smtClean="0" baseline="2730" sz="3000" spc="-109" b="1"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06FC0"/>
                </a:solidFill>
                <a:latin typeface="Constantia"/>
                <a:cs typeface="Constantia"/>
              </a:rPr>
              <a:t>cla</a:t>
            </a:r>
            <a:r>
              <a:rPr dirty="0" smtClean="0" baseline="2730" sz="3000" spc="-4" b="1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2730" sz="3000" spc="0" b="1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2730" sz="3000" spc="0" b="1">
                <a:latin typeface="Constantia"/>
                <a:cs typeface="Constantia"/>
              </a:rPr>
              <a:t>=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"giua</a:t>
            </a:r>
            <a:r>
              <a:rPr dirty="0" smtClean="0" baseline="2730" sz="3000" spc="-4" b="1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2730" sz="3000" spc="0" b="1">
                <a:latin typeface="Constantia"/>
                <a:cs typeface="Constantia"/>
              </a:rPr>
              <a:t>&gt;</a:t>
            </a:r>
            <a:r>
              <a:rPr dirty="0" smtClean="0" baseline="2730" sz="3000" spc="-9" b="1">
                <a:latin typeface="Constantia"/>
                <a:cs typeface="Constantia"/>
              </a:rPr>
              <a:t> </a:t>
            </a:r>
            <a:r>
              <a:rPr dirty="0" smtClean="0" baseline="2898" sz="3000" spc="0" b="1">
                <a:latin typeface="Times New Roman"/>
                <a:cs typeface="Times New Roman"/>
              </a:rPr>
              <a:t>đ</a:t>
            </a:r>
            <a:r>
              <a:rPr dirty="0" smtClean="0" baseline="2898" sz="3000" spc="4" b="1">
                <a:latin typeface="Times New Roman"/>
                <a:cs typeface="Times New Roman"/>
              </a:rPr>
              <a:t>o</a:t>
            </a:r>
            <a:r>
              <a:rPr dirty="0" smtClean="0" baseline="2898" sz="3000" spc="0" b="1">
                <a:latin typeface="Times New Roman"/>
                <a:cs typeface="Times New Roman"/>
              </a:rPr>
              <a:t>ạn</a:t>
            </a:r>
            <a:r>
              <a:rPr dirty="0" smtClean="0" baseline="2898" sz="3000" spc="-44" b="1">
                <a:latin typeface="Times New Roman"/>
                <a:cs typeface="Times New Roman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n</a:t>
            </a:r>
            <a:r>
              <a:rPr dirty="0" smtClean="0" baseline="2730" sz="3000" spc="-39" b="1">
                <a:latin typeface="Constantia"/>
                <a:cs typeface="Constantia"/>
              </a:rPr>
              <a:t>à</a:t>
            </a:r>
            <a:r>
              <a:rPr dirty="0" smtClean="0" baseline="2730" sz="3000" spc="0" b="1">
                <a:latin typeface="Constantia"/>
                <a:cs typeface="Constantia"/>
              </a:rPr>
              <a:t>y</a:t>
            </a:r>
            <a:r>
              <a:rPr dirty="0" smtClean="0" baseline="2730" sz="3000" spc="-99" b="1"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canh</a:t>
            </a:r>
            <a:r>
              <a:rPr dirty="0" smtClean="0" baseline="2730" sz="3000" spc="-44" b="1"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lề</a:t>
            </a:r>
            <a:r>
              <a:rPr dirty="0" smtClean="0" baseline="2730" sz="3000" spc="-89" b="1"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gi</a:t>
            </a:r>
            <a:r>
              <a:rPr dirty="0" smtClean="0" baseline="2730" sz="3000" spc="-34" b="1">
                <a:latin typeface="Constantia"/>
                <a:cs typeface="Constantia"/>
              </a:rPr>
              <a:t>ữ</a:t>
            </a:r>
            <a:r>
              <a:rPr dirty="0" smtClean="0" baseline="2730" sz="3000" spc="0" b="1">
                <a:latin typeface="Constantia"/>
                <a:cs typeface="Constantia"/>
              </a:rPr>
              <a:t>a</a:t>
            </a:r>
            <a:r>
              <a:rPr dirty="0" smtClean="0" baseline="2730" sz="3000" spc="-54" b="1"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&lt;/p&gt;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390"/>
              </a:lnSpc>
              <a:spcBef>
                <a:spcPts val="7"/>
              </a:spcBef>
            </a:pPr>
            <a:r>
              <a:rPr dirty="0" smtClean="0" baseline="1365" sz="3000" spc="0" b="1">
                <a:latin typeface="Constantia"/>
                <a:cs typeface="Constantia"/>
              </a:rPr>
              <a:t>&lt;</a:t>
            </a:r>
            <a:r>
              <a:rPr dirty="0" smtClean="0" baseline="1365" sz="3000" spc="-39" b="1">
                <a:latin typeface="Constantia"/>
                <a:cs typeface="Constantia"/>
              </a:rPr>
              <a:t>t</a:t>
            </a:r>
            <a:r>
              <a:rPr dirty="0" smtClean="0" baseline="1365" sz="3000" spc="0" b="1">
                <a:latin typeface="Constantia"/>
                <a:cs typeface="Constantia"/>
              </a:rPr>
              <a:t>d</a:t>
            </a:r>
            <a:r>
              <a:rPr dirty="0" smtClean="0" baseline="1365" sz="3000" spc="-64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cla</a:t>
            </a:r>
            <a:r>
              <a:rPr dirty="0" smtClean="0" baseline="1365" sz="3000" spc="-4" b="1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1365" sz="3000" spc="0" b="1">
                <a:latin typeface="Constantia"/>
                <a:cs typeface="Constantia"/>
              </a:rPr>
              <a:t>=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"giua</a:t>
            </a:r>
            <a:r>
              <a:rPr dirty="0" smtClean="0" baseline="1365" sz="3000" spc="-4" b="1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1365" sz="3000" spc="0" b="1">
                <a:latin typeface="Constantia"/>
                <a:cs typeface="Constantia"/>
              </a:rPr>
              <a:t>&gt;</a:t>
            </a:r>
            <a:r>
              <a:rPr dirty="0" smtClean="0" baseline="1365" sz="3000" spc="-14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nội</a:t>
            </a:r>
            <a:r>
              <a:rPr dirty="0" smtClean="0" baseline="1365" sz="3000" spc="-64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d</a:t>
            </a:r>
            <a:r>
              <a:rPr dirty="0" smtClean="0" baseline="1365" sz="3000" spc="4" b="1">
                <a:latin typeface="Constantia"/>
                <a:cs typeface="Constantia"/>
              </a:rPr>
              <a:t>u</a:t>
            </a:r>
            <a:r>
              <a:rPr dirty="0" smtClean="0" baseline="1365" sz="3000" spc="0" b="1">
                <a:latin typeface="Constantia"/>
                <a:cs typeface="Constantia"/>
              </a:rPr>
              <a:t>ng</a:t>
            </a:r>
            <a:r>
              <a:rPr dirty="0" smtClean="0" baseline="1365" sz="3000" spc="-79" b="1">
                <a:latin typeface="Constantia"/>
                <a:cs typeface="Constantia"/>
              </a:rPr>
              <a:t> </a:t>
            </a:r>
            <a:r>
              <a:rPr dirty="0" smtClean="0" baseline="1365" sz="3000" spc="-34" b="1">
                <a:latin typeface="Constantia"/>
                <a:cs typeface="Constantia"/>
              </a:rPr>
              <a:t>c</a:t>
            </a:r>
            <a:r>
              <a:rPr dirty="0" smtClean="0" baseline="1365" sz="3000" spc="0" b="1">
                <a:latin typeface="Constantia"/>
                <a:cs typeface="Constantia"/>
              </a:rPr>
              <a:t>ột</a:t>
            </a:r>
            <a:r>
              <a:rPr dirty="0" smtClean="0" baseline="1365" sz="3000" spc="-104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canh</a:t>
            </a:r>
            <a:r>
              <a:rPr dirty="0" smtClean="0" baseline="1365" sz="3000" spc="-89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gi</a:t>
            </a:r>
            <a:r>
              <a:rPr dirty="0" smtClean="0" baseline="1365" sz="3000" spc="-34" b="1">
                <a:latin typeface="Constantia"/>
                <a:cs typeface="Constantia"/>
              </a:rPr>
              <a:t>ữ</a:t>
            </a:r>
            <a:r>
              <a:rPr dirty="0" smtClean="0" baseline="1365" sz="3000" spc="0" b="1">
                <a:latin typeface="Constantia"/>
                <a:cs typeface="Constantia"/>
              </a:rPr>
              <a:t>a</a:t>
            </a:r>
            <a:r>
              <a:rPr dirty="0" smtClean="0" baseline="1365" sz="3000" spc="-39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&lt;/</a:t>
            </a:r>
            <a:r>
              <a:rPr dirty="0" smtClean="0" baseline="1365" sz="3000" spc="-44" b="1">
                <a:latin typeface="Constantia"/>
                <a:cs typeface="Constantia"/>
              </a:rPr>
              <a:t>t</a:t>
            </a:r>
            <a:r>
              <a:rPr dirty="0" smtClean="0" baseline="1365" sz="3000" spc="0" b="1">
                <a:latin typeface="Constantia"/>
                <a:cs typeface="Constantia"/>
              </a:rPr>
              <a:t>d&gt;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32012" y="6504716"/>
            <a:ext cx="22657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191069"/>
            <a:ext cx="305330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447879"/>
            <a:ext cx="7999018" cy="95362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022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Sử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r>
              <a:rPr dirty="0" smtClean="0" baseline="3150" sz="3900" spc="-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nhiều</a:t>
            </a:r>
            <a:r>
              <a:rPr dirty="0" smtClean="0" baseline="3150" sz="3900" spc="-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lớp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370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M</a:t>
            </a:r>
            <a:r>
              <a:rPr dirty="0" smtClean="0" sz="2600" spc="0">
                <a:latin typeface="Constantia"/>
                <a:cs typeface="Constantia"/>
              </a:rPr>
              <a:t>ột</a:t>
            </a:r>
            <a:r>
              <a:rPr dirty="0" smtClean="0" sz="2600" spc="-10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thể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gán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nhiều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lớp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bằng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cách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chỉ</a:t>
            </a:r>
            <a:r>
              <a:rPr dirty="0" smtClean="0" sz="2600" spc="-2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a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lớ</a:t>
            </a:r>
            <a:r>
              <a:rPr dirty="0" smtClean="0" sz="2600" spc="-75">
                <a:latin typeface="Constantia"/>
                <a:cs typeface="Constantia"/>
              </a:rPr>
              <a:t>p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2639753"/>
            <a:ext cx="1077545" cy="9504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7019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phân</a:t>
            </a:r>
            <a:endParaRPr sz="2600">
              <a:latin typeface="Constantia"/>
              <a:cs typeface="Constantia"/>
            </a:endParaRPr>
          </a:p>
          <a:p>
            <a:pPr marL="12700" marR="49606">
              <a:lnSpc>
                <a:spcPct val="101725"/>
              </a:lnSpc>
              <a:spcBef>
                <a:spcPts val="1368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VD: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607266" y="2639753"/>
            <a:ext cx="4305092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cách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hau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bằng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khoả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4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ắng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36394" y="4042923"/>
            <a:ext cx="4530433" cy="5847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176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4" b="1">
                <a:latin typeface="Constantia"/>
                <a:cs typeface="Constantia"/>
              </a:rPr>
              <a:t>.</a:t>
            </a:r>
            <a:r>
              <a:rPr dirty="0" smtClean="0" baseline="2730" sz="3000" spc="-29" b="1">
                <a:solidFill>
                  <a:srgbClr val="FF0000"/>
                </a:solidFill>
                <a:latin typeface="Constantia"/>
                <a:cs typeface="Constantia"/>
              </a:rPr>
              <a:t>w</a:t>
            </a:r>
            <a:r>
              <a:rPr dirty="0" smtClean="0" baseline="2730" sz="3000" spc="-4" b="1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dirty="0" smtClean="0" baseline="2730" sz="3000" spc="0" b="1">
                <a:solidFill>
                  <a:srgbClr val="FF0000"/>
                </a:solidFill>
                <a:latin typeface="Constantia"/>
                <a:cs typeface="Constantia"/>
              </a:rPr>
              <a:t>rn</a:t>
            </a:r>
            <a:r>
              <a:rPr dirty="0" smtClean="0" baseline="2730" sz="3000" spc="-9" b="1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dirty="0" smtClean="0" baseline="2730" sz="3000" spc="0" b="1">
                <a:solidFill>
                  <a:srgbClr val="FF0000"/>
                </a:solidFill>
                <a:latin typeface="Constantia"/>
                <a:cs typeface="Constantia"/>
              </a:rPr>
              <a:t>ng</a:t>
            </a:r>
            <a:r>
              <a:rPr dirty="0" smtClean="0" baseline="2730" sz="3000" spc="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-4" b="1">
                <a:latin typeface="Constantia"/>
                <a:cs typeface="Constantia"/>
              </a:rPr>
              <a:t>{</a:t>
            </a:r>
            <a:r>
              <a:rPr dirty="0" smtClean="0" baseline="2730" sz="3000" spc="-34" b="1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dirty="0" smtClean="0" baseline="2730" sz="3000" spc="0" b="1">
                <a:solidFill>
                  <a:srgbClr val="006FC0"/>
                </a:solidFill>
                <a:latin typeface="Constantia"/>
                <a:cs typeface="Constantia"/>
              </a:rPr>
              <a:t>olo</a:t>
            </a:r>
            <a:r>
              <a:rPr dirty="0" smtClean="0" baseline="2730" sz="3000" spc="-4" b="1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dirty="0" smtClean="0" baseline="2730" sz="3000" spc="0" b="1">
                <a:latin typeface="Constantia"/>
                <a:cs typeface="Constantia"/>
              </a:rPr>
              <a:t>:</a:t>
            </a:r>
            <a:r>
              <a:rPr dirty="0" smtClean="0" baseline="2730" sz="3000" spc="-29" b="1">
                <a:latin typeface="Constantia"/>
                <a:cs typeface="Constantia"/>
              </a:rPr>
              <a:t> </a:t>
            </a:r>
            <a:r>
              <a:rPr dirty="0" smtClean="0" baseline="2730" sz="3000" spc="-39" b="1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e</a:t>
            </a:r>
            <a:r>
              <a:rPr dirty="0" smtClean="0" baseline="2730" sz="3000" spc="9" b="1">
                <a:solidFill>
                  <a:srgbClr val="00AF50"/>
                </a:solidFill>
                <a:latin typeface="Constantia"/>
                <a:cs typeface="Constantia"/>
              </a:rPr>
              <a:t>d</a:t>
            </a:r>
            <a:r>
              <a:rPr dirty="0" smtClean="0" baseline="2730" sz="3000" spc="0" b="1">
                <a:latin typeface="Constantia"/>
                <a:cs typeface="Constantia"/>
              </a:rPr>
              <a:t>}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00"/>
              </a:lnSpc>
              <a:spcBef>
                <a:spcPts val="13"/>
              </a:spcBef>
            </a:pPr>
            <a:r>
              <a:rPr dirty="0" smtClean="0" baseline="1365" sz="3000" spc="4" b="1">
                <a:latin typeface="Constantia"/>
                <a:cs typeface="Constantia"/>
              </a:rPr>
              <a:t>.</a:t>
            </a:r>
            <a:r>
              <a:rPr dirty="0" smtClean="0" baseline="1365" sz="3000" spc="0" b="1">
                <a:solidFill>
                  <a:srgbClr val="FF0000"/>
                </a:solidFill>
                <a:latin typeface="Constantia"/>
                <a:cs typeface="Constantia"/>
              </a:rPr>
              <a:t>h</a:t>
            </a:r>
            <a:r>
              <a:rPr dirty="0" smtClean="0" baseline="1365" sz="3000" spc="-9" b="1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dirty="0" smtClean="0" baseline="1365" sz="3000" spc="-25" b="1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dirty="0" smtClean="0" baseline="1365" sz="3000" spc="0" b="1">
                <a:solidFill>
                  <a:srgbClr val="FF0000"/>
                </a:solidFill>
                <a:latin typeface="Constantia"/>
                <a:cs typeface="Constantia"/>
              </a:rPr>
              <a:t>hl</a:t>
            </a:r>
            <a:r>
              <a:rPr dirty="0" smtClean="0" baseline="1365" sz="3000" spc="-9" b="1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dirty="0" smtClean="0" baseline="1365" sz="3000" spc="-25" b="1">
                <a:solidFill>
                  <a:srgbClr val="FF0000"/>
                </a:solidFill>
                <a:latin typeface="Constantia"/>
                <a:cs typeface="Constantia"/>
              </a:rPr>
              <a:t>g</a:t>
            </a:r>
            <a:r>
              <a:rPr dirty="0" smtClean="0" baseline="1365" sz="3000" spc="0" b="1">
                <a:solidFill>
                  <a:srgbClr val="FF0000"/>
                </a:solidFill>
                <a:latin typeface="Constantia"/>
                <a:cs typeface="Constantia"/>
              </a:rPr>
              <a:t>ht</a:t>
            </a:r>
            <a:r>
              <a:rPr dirty="0" smtClean="0" baseline="1365" sz="3000" spc="-49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1365" sz="3000" spc="-4" b="1">
                <a:latin typeface="Constantia"/>
                <a:cs typeface="Constantia"/>
              </a:rPr>
              <a:t>{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backg</a:t>
            </a:r>
            <a:r>
              <a:rPr dirty="0" smtClean="0" baseline="1365" sz="3000" spc="-39" b="1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oun</a:t>
            </a:r>
            <a:r>
              <a:rPr dirty="0" smtClean="0" baseline="1365" sz="3000" spc="14" b="1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dirty="0" smtClean="0" baseline="1365" sz="3000" spc="-4" b="1">
                <a:solidFill>
                  <a:srgbClr val="006FC0"/>
                </a:solidFill>
                <a:latin typeface="Constantia"/>
                <a:cs typeface="Constantia"/>
              </a:rPr>
              <a:t>-</a:t>
            </a:r>
            <a:r>
              <a:rPr dirty="0" smtClean="0" baseline="1365" sz="3000" spc="-34" b="1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olo</a:t>
            </a:r>
            <a:r>
              <a:rPr dirty="0" smtClean="0" baseline="1365" sz="3000" spc="-4" b="1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dirty="0" smtClean="0" baseline="1365" sz="3000" spc="0" b="1">
                <a:latin typeface="Constantia"/>
                <a:cs typeface="Constantia"/>
              </a:rPr>
              <a:t>:</a:t>
            </a:r>
            <a:r>
              <a:rPr dirty="0" smtClean="0" baseline="1365" sz="3000" spc="-79" b="1">
                <a:latin typeface="Constantia"/>
                <a:cs typeface="Constantia"/>
              </a:rPr>
              <a:t> </a:t>
            </a:r>
            <a:r>
              <a:rPr dirty="0" smtClean="0" baseline="1365" sz="3000" spc="-39" b="1">
                <a:solidFill>
                  <a:srgbClr val="00AF50"/>
                </a:solidFill>
                <a:latin typeface="Constantia"/>
                <a:cs typeface="Constantia"/>
              </a:rPr>
              <a:t>y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ell</a:t>
            </a:r>
            <a:r>
              <a:rPr dirty="0" smtClean="0" baseline="1365" sz="3000" spc="-34" b="1">
                <a:solidFill>
                  <a:srgbClr val="00AF50"/>
                </a:solidFill>
                <a:latin typeface="Constantia"/>
                <a:cs typeface="Constantia"/>
              </a:rPr>
              <a:t>o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w</a:t>
            </a:r>
            <a:r>
              <a:rPr dirty="0" smtClean="0" baseline="1365" sz="3000" spc="0" b="1">
                <a:latin typeface="Constantia"/>
                <a:cs typeface="Constantia"/>
              </a:rPr>
              <a:t>}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194" y="5110104"/>
            <a:ext cx="5645410" cy="58465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176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0" b="1">
                <a:latin typeface="Constantia"/>
                <a:cs typeface="Constantia"/>
              </a:rPr>
              <a:t>&lt;</a:t>
            </a:r>
            <a:r>
              <a:rPr dirty="0" smtClean="0" baseline="2730" sz="3000" spc="-4" b="1">
                <a:latin typeface="Constantia"/>
                <a:cs typeface="Constantia"/>
              </a:rPr>
              <a:t>h</a:t>
            </a:r>
            <a:r>
              <a:rPr dirty="0" smtClean="0" baseline="2730" sz="3000" spc="0" b="1">
                <a:latin typeface="Constantia"/>
                <a:cs typeface="Constantia"/>
              </a:rPr>
              <a:t>3</a:t>
            </a:r>
            <a:r>
              <a:rPr dirty="0" smtClean="0" baseline="2730" sz="3000" spc="-49" b="1"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06FC0"/>
                </a:solidFill>
                <a:latin typeface="Constantia"/>
                <a:cs typeface="Constantia"/>
              </a:rPr>
              <a:t>cla</a:t>
            </a:r>
            <a:r>
              <a:rPr dirty="0" smtClean="0" baseline="2730" sz="3000" spc="-4" b="1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2730" sz="3000" spc="0" b="1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2730" sz="3000" spc="-34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=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2730" sz="3000" spc="-25" b="1">
                <a:solidFill>
                  <a:srgbClr val="00AF50"/>
                </a:solidFill>
                <a:latin typeface="Constantia"/>
                <a:cs typeface="Constantia"/>
              </a:rPr>
              <a:t>w</a:t>
            </a:r>
            <a:r>
              <a:rPr dirty="0" smtClean="0" baseline="2730" sz="3000" spc="-4" b="1">
                <a:solidFill>
                  <a:srgbClr val="00AF50"/>
                </a:solidFill>
                <a:latin typeface="Constantia"/>
                <a:cs typeface="Constantia"/>
              </a:rPr>
              <a:t>a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rn</a:t>
            </a:r>
            <a:r>
              <a:rPr dirty="0" smtClean="0" baseline="2730" sz="3000" spc="-9" b="1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ng</a:t>
            </a:r>
            <a:r>
              <a:rPr dirty="0" smtClean="0" baseline="2730" sz="3000" spc="-19" b="1">
                <a:solidFill>
                  <a:srgbClr val="00AF50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h</a:t>
            </a:r>
            <a:r>
              <a:rPr dirty="0" smtClean="0" baseline="2730" sz="3000" spc="-9" b="1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2730" sz="3000" spc="-25" b="1">
                <a:solidFill>
                  <a:srgbClr val="00AF50"/>
                </a:solidFill>
                <a:latin typeface="Constantia"/>
                <a:cs typeface="Constantia"/>
              </a:rPr>
              <a:t>g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hl</a:t>
            </a:r>
            <a:r>
              <a:rPr dirty="0" smtClean="0" baseline="2730" sz="3000" spc="-9" b="1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2730" sz="3000" spc="-25" b="1">
                <a:solidFill>
                  <a:srgbClr val="00AF50"/>
                </a:solidFill>
                <a:latin typeface="Constantia"/>
                <a:cs typeface="Constantia"/>
              </a:rPr>
              <a:t>g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h</a:t>
            </a:r>
            <a:r>
              <a:rPr dirty="0" smtClean="0" baseline="2730" sz="3000" spc="-4" b="1">
                <a:solidFill>
                  <a:srgbClr val="00AF50"/>
                </a:solidFill>
                <a:latin typeface="Constantia"/>
                <a:cs typeface="Constantia"/>
              </a:rPr>
              <a:t>t</a:t>
            </a:r>
            <a:r>
              <a:rPr dirty="0" smtClean="0" baseline="2730" sz="3000" spc="4" b="1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2730" sz="3000" spc="0" b="1">
                <a:latin typeface="Constantia"/>
                <a:cs typeface="Constantia"/>
              </a:rPr>
              <a:t>&gt;</a:t>
            </a:r>
            <a:r>
              <a:rPr dirty="0" smtClean="0" baseline="2730" sz="3000" spc="-14" b="1">
                <a:latin typeface="Constantia"/>
                <a:cs typeface="Constantia"/>
              </a:rPr>
              <a:t> </a:t>
            </a:r>
            <a:r>
              <a:rPr dirty="0" smtClean="0" baseline="2730" sz="3000" spc="-25" b="1">
                <a:latin typeface="Constantia"/>
                <a:cs typeface="Constantia"/>
              </a:rPr>
              <a:t>D</a:t>
            </a:r>
            <a:r>
              <a:rPr dirty="0" smtClean="0" baseline="2730" sz="3000" spc="-4" b="1">
                <a:latin typeface="Constantia"/>
                <a:cs typeface="Constantia"/>
              </a:rPr>
              <a:t>a</a:t>
            </a:r>
            <a:r>
              <a:rPr dirty="0" smtClean="0" baseline="2730" sz="3000" spc="0" b="1">
                <a:latin typeface="Constantia"/>
                <a:cs typeface="Constantia"/>
              </a:rPr>
              <a:t>n</a:t>
            </a:r>
            <a:r>
              <a:rPr dirty="0" smtClean="0" baseline="2730" sz="3000" spc="-44" b="1">
                <a:latin typeface="Constantia"/>
                <a:cs typeface="Constantia"/>
              </a:rPr>
              <a:t>g</a:t>
            </a:r>
            <a:r>
              <a:rPr dirty="0" smtClean="0" baseline="2730" sz="3000" spc="0" b="1">
                <a:latin typeface="Constantia"/>
                <a:cs typeface="Constantia"/>
              </a:rPr>
              <a:t>er</a:t>
            </a:r>
            <a:r>
              <a:rPr dirty="0" smtClean="0" baseline="2730" sz="3000" spc="-94" b="1"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&lt;/</a:t>
            </a:r>
            <a:r>
              <a:rPr dirty="0" smtClean="0" baseline="2730" sz="3000" spc="-9" b="1">
                <a:latin typeface="Constantia"/>
                <a:cs typeface="Constantia"/>
              </a:rPr>
              <a:t>h</a:t>
            </a:r>
            <a:r>
              <a:rPr dirty="0" smtClean="0" baseline="2730" sz="3000" spc="0" b="1">
                <a:latin typeface="Constantia"/>
                <a:cs typeface="Constantia"/>
              </a:rPr>
              <a:t>3&gt;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00"/>
              </a:lnSpc>
              <a:spcBef>
                <a:spcPts val="13"/>
              </a:spcBef>
            </a:pPr>
            <a:r>
              <a:rPr dirty="0" smtClean="0" baseline="1365" sz="3000" spc="0" b="1">
                <a:latin typeface="Constantia"/>
                <a:cs typeface="Constantia"/>
              </a:rPr>
              <a:t>&lt;p</a:t>
            </a:r>
            <a:r>
              <a:rPr dirty="0" smtClean="0" baseline="1365" sz="3000" spc="-109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cla</a:t>
            </a:r>
            <a:r>
              <a:rPr dirty="0" smtClean="0" baseline="1365" sz="3000" spc="-4" b="1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baseline="1365" sz="3000" spc="-19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=</a:t>
            </a:r>
            <a:r>
              <a:rPr dirty="0" smtClean="0" baseline="1365" sz="3000" spc="-9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"h</a:t>
            </a:r>
            <a:r>
              <a:rPr dirty="0" smtClean="0" baseline="1365" sz="3000" spc="-9" b="1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1365" sz="3000" spc="-25" b="1">
                <a:solidFill>
                  <a:srgbClr val="00AF50"/>
                </a:solidFill>
                <a:latin typeface="Constantia"/>
                <a:cs typeface="Constantia"/>
              </a:rPr>
              <a:t>g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hl</a:t>
            </a:r>
            <a:r>
              <a:rPr dirty="0" smtClean="0" baseline="1365" sz="3000" spc="-9" b="1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1365" sz="3000" spc="-25" b="1">
                <a:solidFill>
                  <a:srgbClr val="00AF50"/>
                </a:solidFill>
                <a:latin typeface="Constantia"/>
                <a:cs typeface="Constantia"/>
              </a:rPr>
              <a:t>g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h</a:t>
            </a:r>
            <a:r>
              <a:rPr dirty="0" smtClean="0" baseline="1365" sz="3000" spc="-4" b="1">
                <a:solidFill>
                  <a:srgbClr val="00AF50"/>
                </a:solidFill>
                <a:latin typeface="Constantia"/>
                <a:cs typeface="Constantia"/>
              </a:rPr>
              <a:t>t</a:t>
            </a:r>
            <a:r>
              <a:rPr dirty="0" smtClean="0" baseline="1365" sz="3000" spc="4" b="1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1365" sz="3000" spc="0" b="1">
                <a:latin typeface="Constantia"/>
                <a:cs typeface="Constantia"/>
              </a:rPr>
              <a:t>&gt;</a:t>
            </a:r>
            <a:r>
              <a:rPr dirty="0" smtClean="0" baseline="1365" sz="3000" spc="-49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An</a:t>
            </a:r>
            <a:r>
              <a:rPr dirty="0" smtClean="0" baseline="1365" sz="3000" spc="-39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i</a:t>
            </a:r>
            <a:r>
              <a:rPr dirty="0" smtClean="0" baseline="1365" sz="3000" spc="-9" b="1">
                <a:latin typeface="Constantia"/>
                <a:cs typeface="Constantia"/>
              </a:rPr>
              <a:t>m</a:t>
            </a:r>
            <a:r>
              <a:rPr dirty="0" smtClean="0" baseline="1365" sz="3000" spc="0" b="1">
                <a:latin typeface="Constantia"/>
                <a:cs typeface="Constantia"/>
              </a:rPr>
              <a:t>po</a:t>
            </a:r>
            <a:r>
              <a:rPr dirty="0" smtClean="0" baseline="1365" sz="3000" spc="-4" b="1">
                <a:latin typeface="Constantia"/>
                <a:cs typeface="Constantia"/>
              </a:rPr>
              <a:t>r</a:t>
            </a:r>
            <a:r>
              <a:rPr dirty="0" smtClean="0" baseline="1365" sz="3000" spc="0" b="1">
                <a:latin typeface="Constantia"/>
                <a:cs typeface="Constantia"/>
              </a:rPr>
              <a:t>t</a:t>
            </a:r>
            <a:r>
              <a:rPr dirty="0" smtClean="0" baseline="1365" sz="3000" spc="-4" b="1">
                <a:latin typeface="Constantia"/>
                <a:cs typeface="Constantia"/>
              </a:rPr>
              <a:t>a</a:t>
            </a:r>
            <a:r>
              <a:rPr dirty="0" smtClean="0" baseline="1365" sz="3000" spc="0" b="1">
                <a:latin typeface="Constantia"/>
                <a:cs typeface="Constantia"/>
              </a:rPr>
              <a:t>nt</a:t>
            </a:r>
            <a:r>
              <a:rPr dirty="0" smtClean="0" baseline="1365" sz="3000" spc="-79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po</a:t>
            </a:r>
            <a:r>
              <a:rPr dirty="0" smtClean="0" baseline="1365" sz="3000" spc="-4" b="1">
                <a:latin typeface="Constantia"/>
                <a:cs typeface="Constantia"/>
              </a:rPr>
              <a:t>i</a:t>
            </a:r>
            <a:r>
              <a:rPr dirty="0" smtClean="0" baseline="1365" sz="3000" spc="0" b="1">
                <a:latin typeface="Constantia"/>
                <a:cs typeface="Constantia"/>
              </a:rPr>
              <a:t>nt</a:t>
            </a:r>
            <a:r>
              <a:rPr dirty="0" smtClean="0" baseline="1365" sz="3000" spc="-69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&lt;/</a:t>
            </a:r>
            <a:r>
              <a:rPr dirty="0" smtClean="0" baseline="1365" sz="3000" spc="-4" b="1">
                <a:latin typeface="Constantia"/>
                <a:cs typeface="Constantia"/>
              </a:rPr>
              <a:t>p</a:t>
            </a:r>
            <a:r>
              <a:rPr dirty="0" smtClean="0" baseline="1365" sz="3000" spc="0" b="1">
                <a:latin typeface="Constantia"/>
                <a:cs typeface="Constantia"/>
              </a:rPr>
              <a:t>&gt;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9152" y="6504716"/>
            <a:ext cx="25082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248957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ID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32893"/>
            <a:ext cx="8080731" cy="3941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1444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danh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4">
                <a:latin typeface="Constantia"/>
                <a:cs typeface="Constantia"/>
              </a:rPr>
              <a:t>I</a:t>
            </a:r>
            <a:r>
              <a:rPr dirty="0" smtClean="0" baseline="2100" sz="3900" spc="0">
                <a:latin typeface="Constantia"/>
                <a:cs typeface="Constantia"/>
              </a:rPr>
              <a:t>D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phép</a:t>
            </a:r>
            <a:r>
              <a:rPr dirty="0" smtClean="0" baseline="2100" sz="3900" spc="-1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chia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thẻ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hiều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loại</a:t>
            </a:r>
            <a:r>
              <a:rPr dirty="0" smtClean="0" baseline="2100" sz="3900" spc="-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khác</a:t>
            </a:r>
            <a:endParaRPr sz="2600">
              <a:latin typeface="Constantia"/>
              <a:cs typeface="Constantia"/>
            </a:endParaRPr>
          </a:p>
          <a:p>
            <a:pPr marL="287019" marR="47761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nhau</a:t>
            </a:r>
            <a:endParaRPr sz="2600">
              <a:latin typeface="Constantia"/>
              <a:cs typeface="Constantia"/>
            </a:endParaRPr>
          </a:p>
          <a:p>
            <a:pPr marL="12700" marR="47761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M</a:t>
            </a:r>
            <a:r>
              <a:rPr dirty="0" smtClean="0" sz="2600" spc="0">
                <a:latin typeface="Constantia"/>
                <a:cs typeface="Constantia"/>
              </a:rPr>
              <a:t>ột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bộ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chọn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lớp</a:t>
            </a:r>
            <a:r>
              <a:rPr dirty="0" smtClean="0" sz="2600" spc="-15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thể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áp</a:t>
            </a:r>
            <a:r>
              <a:rPr dirty="0" smtClean="0" sz="2600" spc="-1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dụng</a:t>
            </a:r>
            <a:r>
              <a:rPr dirty="0" smtClean="0" sz="2600" spc="-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nhiều</a:t>
            </a:r>
            <a:r>
              <a:rPr dirty="0" smtClean="0" sz="2600" spc="-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lần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ở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vị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trí</a:t>
            </a:r>
            <a:endParaRPr sz="2600">
              <a:latin typeface="Constantia"/>
              <a:cs typeface="Constantia"/>
            </a:endParaRPr>
          </a:p>
          <a:p>
            <a:pPr marL="287019" marR="47761">
              <a:lnSpc>
                <a:spcPct val="101725"/>
              </a:lnSpc>
              <a:spcBef>
                <a:spcPts val="1506"/>
              </a:spcBef>
            </a:pPr>
            <a:r>
              <a:rPr dirty="0" smtClean="0" sz="2600" spc="0">
                <a:latin typeface="Constantia"/>
                <a:cs typeface="Constantia"/>
              </a:rPr>
              <a:t>khác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hau</a:t>
            </a:r>
            <a:endParaRPr sz="2600">
              <a:latin typeface="Constantia"/>
              <a:cs typeface="Constantia"/>
            </a:endParaRPr>
          </a:p>
          <a:p>
            <a:pPr marL="287019" indent="-274319">
              <a:lnSpc>
                <a:spcPts val="3245"/>
              </a:lnSpc>
              <a:spcBef>
                <a:spcPts val="1508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0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danh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chỉ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thể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áp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dụng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</a:t>
            </a:r>
            <a:r>
              <a:rPr dirty="0" smtClean="0" sz="2600" spc="-1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y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nhất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cho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1</a:t>
            </a:r>
            <a:r>
              <a:rPr dirty="0" smtClean="0" sz="2600" spc="-4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-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ên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endParaRPr sz="2600">
              <a:latin typeface="Constantia"/>
              <a:cs typeface="Constantia"/>
            </a:endParaRPr>
          </a:p>
          <a:p>
            <a:pPr marL="287019">
              <a:lnSpc>
                <a:spcPts val="3245"/>
              </a:lnSpc>
              <a:spcBef>
                <a:spcPts val="1541"/>
              </a:spcBef>
            </a:pPr>
            <a:r>
              <a:rPr dirty="0" smtClean="0" sz="2600" spc="0">
                <a:latin typeface="Constantia"/>
                <a:cs typeface="Constantia"/>
              </a:rPr>
              <a:t>của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danh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phải</a:t>
            </a:r>
            <a:r>
              <a:rPr dirty="0" smtClean="0" sz="2600" spc="-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là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</a:t>
            </a:r>
            <a:r>
              <a:rPr dirty="0" smtClean="0" sz="2600" spc="-1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y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nhất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ên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4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ang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w</a:t>
            </a:r>
            <a:r>
              <a:rPr dirty="0" smtClean="0" sz="2600" spc="0">
                <a:latin typeface="Constantia"/>
                <a:cs typeface="Constantia"/>
              </a:rPr>
              <a:t>eb</a:t>
            </a:r>
            <a:endParaRPr sz="2600">
              <a:latin typeface="Constantia"/>
              <a:cs typeface="Constantia"/>
            </a:endParaRPr>
          </a:p>
          <a:p>
            <a:pPr marL="12700" marR="47761">
              <a:lnSpc>
                <a:spcPct val="101725"/>
              </a:lnSpc>
              <a:spcBef>
                <a:spcPts val="1541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7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ú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</a:t>
            </a:r>
            <a:r>
              <a:rPr dirty="0" smtClean="0" sz="2600" spc="-9">
                <a:latin typeface="Constantia"/>
                <a:cs typeface="Constantia"/>
              </a:rPr>
              <a:t>á</a:t>
            </a:r>
            <a:r>
              <a:rPr dirty="0" smtClean="0" sz="2600" spc="0">
                <a:latin typeface="Constantia"/>
                <a:cs typeface="Constantia"/>
              </a:rPr>
              <a:t>p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ID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selec</a:t>
            </a:r>
            <a:r>
              <a:rPr dirty="0" smtClean="0" sz="2600" spc="-34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or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136394" y="6100653"/>
            <a:ext cx="4928871" cy="58508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0" b="1">
                <a:solidFill>
                  <a:srgbClr val="0E6EC5"/>
                </a:solidFill>
                <a:latin typeface="Constantia"/>
                <a:cs typeface="Constantia"/>
              </a:rPr>
              <a:t>[</a:t>
            </a:r>
            <a:r>
              <a:rPr dirty="0" smtClean="0" baseline="2730" sz="3000" spc="-129" b="1">
                <a:solidFill>
                  <a:srgbClr val="0E6EC5"/>
                </a:solidFill>
                <a:latin typeface="Constantia"/>
                <a:cs typeface="Constantia"/>
              </a:rPr>
              <a:t>T</a:t>
            </a:r>
            <a:r>
              <a:rPr dirty="0" smtClean="0" baseline="2730" sz="3000" spc="0" b="1">
                <a:solidFill>
                  <a:srgbClr val="0E6EC5"/>
                </a:solidFill>
                <a:latin typeface="Constantia"/>
                <a:cs typeface="Constantia"/>
              </a:rPr>
              <a:t>ên</a:t>
            </a:r>
            <a:r>
              <a:rPr dirty="0" smtClean="0" baseline="2730" sz="3000" spc="-74" b="1">
                <a:solidFill>
                  <a:srgbClr val="0E6EC5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E6EC5"/>
                </a:solidFill>
                <a:latin typeface="Constantia"/>
                <a:cs typeface="Constantia"/>
              </a:rPr>
              <a:t>t</a:t>
            </a:r>
            <a:r>
              <a:rPr dirty="0" smtClean="0" baseline="2730" sz="3000" spc="-4" b="1">
                <a:solidFill>
                  <a:srgbClr val="0E6EC5"/>
                </a:solidFill>
                <a:latin typeface="Constantia"/>
                <a:cs typeface="Constantia"/>
              </a:rPr>
              <a:t>h</a:t>
            </a:r>
            <a:r>
              <a:rPr dirty="0" smtClean="0" baseline="2730" sz="3000" spc="0" b="1">
                <a:solidFill>
                  <a:srgbClr val="0E6EC5"/>
                </a:solidFill>
                <a:latin typeface="Constantia"/>
                <a:cs typeface="Constantia"/>
              </a:rPr>
              <a:t>ẻ]</a:t>
            </a:r>
            <a:r>
              <a:rPr dirty="0" smtClean="0" baseline="2730" sz="3000" spc="0" b="1">
                <a:latin typeface="Constantia"/>
                <a:cs typeface="Constantia"/>
              </a:rPr>
              <a:t>#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&lt;</a:t>
            </a:r>
            <a:r>
              <a:rPr dirty="0" smtClean="0" baseline="2730" sz="3000" spc="-9" b="1">
                <a:solidFill>
                  <a:srgbClr val="00AF50"/>
                </a:solidFill>
                <a:latin typeface="Constantia"/>
                <a:cs typeface="Constantia"/>
              </a:rPr>
              <a:t>i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d</a:t>
            </a:r>
            <a:r>
              <a:rPr dirty="0" smtClean="0" baseline="2730" sz="3000" spc="-54" b="1">
                <a:solidFill>
                  <a:srgbClr val="00AF50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của</a:t>
            </a:r>
            <a:r>
              <a:rPr dirty="0" smtClean="0" baseline="2730" sz="3000" spc="-79" b="1">
                <a:solidFill>
                  <a:srgbClr val="00AF50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t</a:t>
            </a:r>
            <a:r>
              <a:rPr dirty="0" smtClean="0" baseline="2730" sz="3000" spc="-4" b="1">
                <a:solidFill>
                  <a:srgbClr val="00AF50"/>
                </a:solidFill>
                <a:latin typeface="Constantia"/>
                <a:cs typeface="Constantia"/>
              </a:rPr>
              <a:t>h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ẻ&gt;</a:t>
            </a:r>
            <a:r>
              <a:rPr dirty="0" smtClean="0" baseline="2730" sz="3000" spc="-9" b="1">
                <a:solidFill>
                  <a:srgbClr val="00AF50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{</a:t>
            </a:r>
            <a:r>
              <a:rPr dirty="0" smtClean="0" baseline="2730" sz="3000" spc="-24" b="1"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E6EC5"/>
                </a:solidFill>
                <a:latin typeface="Constantia"/>
                <a:cs typeface="Constantia"/>
              </a:rPr>
              <a:t>p</a:t>
            </a:r>
            <a:r>
              <a:rPr dirty="0" smtClean="0" baseline="2730" sz="3000" spc="-44" b="1">
                <a:solidFill>
                  <a:srgbClr val="0E6EC5"/>
                </a:solidFill>
                <a:latin typeface="Constantia"/>
                <a:cs typeface="Constantia"/>
              </a:rPr>
              <a:t>r</a:t>
            </a:r>
            <a:r>
              <a:rPr dirty="0" smtClean="0" baseline="2730" sz="3000" spc="0" b="1">
                <a:solidFill>
                  <a:srgbClr val="0E6EC5"/>
                </a:solidFill>
                <a:latin typeface="Constantia"/>
                <a:cs typeface="Constantia"/>
              </a:rPr>
              <a:t>oper</a:t>
            </a:r>
            <a:r>
              <a:rPr dirty="0" smtClean="0" baseline="2730" sz="3000" spc="-4" b="1">
                <a:solidFill>
                  <a:srgbClr val="0E6EC5"/>
                </a:solidFill>
                <a:latin typeface="Constantia"/>
                <a:cs typeface="Constantia"/>
              </a:rPr>
              <a:t>t</a:t>
            </a:r>
            <a:r>
              <a:rPr dirty="0" smtClean="0" baseline="2730" sz="3000" spc="9" b="1">
                <a:solidFill>
                  <a:srgbClr val="0E6EC5"/>
                </a:solidFill>
                <a:latin typeface="Constantia"/>
                <a:cs typeface="Constantia"/>
              </a:rPr>
              <a:t>y</a:t>
            </a:r>
            <a:r>
              <a:rPr dirty="0" smtClean="0" baseline="2730" sz="3000" spc="0" b="1">
                <a:latin typeface="Constantia"/>
                <a:cs typeface="Constantia"/>
              </a:rPr>
              <a:t>:</a:t>
            </a:r>
            <a:r>
              <a:rPr dirty="0" smtClean="0" baseline="2730" sz="3000" spc="402" b="1">
                <a:latin typeface="Constantia"/>
                <a:cs typeface="Constantia"/>
              </a:rPr>
              <a:t> </a:t>
            </a:r>
            <a:r>
              <a:rPr dirty="0" smtClean="0" baseline="2730" sz="3000" spc="-19" b="1">
                <a:solidFill>
                  <a:srgbClr val="00AF50"/>
                </a:solidFill>
                <a:latin typeface="Constantia"/>
                <a:cs typeface="Constantia"/>
              </a:rPr>
              <a:t>v</a:t>
            </a:r>
            <a:r>
              <a:rPr dirty="0" smtClean="0" baseline="2730" sz="3000" spc="-4" b="1">
                <a:solidFill>
                  <a:srgbClr val="00AF50"/>
                </a:solidFill>
                <a:latin typeface="Constantia"/>
                <a:cs typeface="Constantia"/>
              </a:rPr>
              <a:t>a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lue</a:t>
            </a:r>
            <a:r>
              <a:rPr dirty="0" smtClean="0" baseline="2730" sz="3000" spc="-50" b="1">
                <a:solidFill>
                  <a:srgbClr val="00AF50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;</a:t>
            </a:r>
            <a:endParaRPr sz="2000">
              <a:latin typeface="Constantia"/>
              <a:cs typeface="Constantia"/>
            </a:endParaRPr>
          </a:p>
          <a:p>
            <a:pPr marL="12700" marR="38176">
              <a:lnSpc>
                <a:spcPts val="2400"/>
              </a:lnSpc>
              <a:spcBef>
                <a:spcPts val="13"/>
              </a:spcBef>
            </a:pPr>
            <a:r>
              <a:rPr dirty="0" smtClean="0" baseline="1365" sz="3000" spc="4" b="1">
                <a:latin typeface="Constantia"/>
                <a:cs typeface="Constantia"/>
              </a:rPr>
              <a:t>…}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6772" y="6504716"/>
            <a:ext cx="23897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23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248957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ID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32893"/>
            <a:ext cx="7695683" cy="96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VD: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229" sz="3900" spc="0">
                <a:latin typeface="Times New Roman"/>
                <a:cs typeface="Times New Roman"/>
              </a:rPr>
              <a:t>đ</a:t>
            </a:r>
            <a:r>
              <a:rPr dirty="0" smtClean="0" baseline="2229" sz="3900" spc="9">
                <a:latin typeface="Times New Roman"/>
                <a:cs typeface="Times New Roman"/>
              </a:rPr>
              <a:t>o</a:t>
            </a:r>
            <a:r>
              <a:rPr dirty="0" smtClean="0" baseline="2229" sz="3900" spc="0">
                <a:latin typeface="Times New Roman"/>
                <a:cs typeface="Times New Roman"/>
              </a:rPr>
              <a:t>ạn</a:t>
            </a:r>
            <a:r>
              <a:rPr dirty="0" smtClean="0" baseline="2229" sz="3900" spc="-25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mã</a:t>
            </a:r>
            <a:r>
              <a:rPr dirty="0" smtClean="0" baseline="2100" sz="3900" spc="-1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sau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thể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áp</a:t>
            </a:r>
            <a:r>
              <a:rPr dirty="0" smtClean="0" baseline="2100" sz="3900" spc="-1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dụng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thẻ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&lt;p&gt;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id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là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p</a:t>
            </a:r>
            <a:r>
              <a:rPr dirty="0" smtClean="0" sz="2600" spc="-4">
                <a:latin typeface="Constantia"/>
                <a:cs typeface="Constantia"/>
              </a:rPr>
              <a:t>a</a:t>
            </a:r>
            <a:r>
              <a:rPr dirty="0" smtClean="0" sz="2600" spc="-50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a1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060194" y="2899669"/>
            <a:ext cx="2421643" cy="149936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8221">
              <a:lnSpc>
                <a:spcPts val="2140"/>
              </a:lnSpc>
              <a:spcBef>
                <a:spcPts val="107"/>
              </a:spcBef>
            </a:pPr>
            <a:r>
              <a:rPr dirty="0" smtClean="0" baseline="2730" sz="3000" spc="0" b="1">
                <a:solidFill>
                  <a:srgbClr val="FF0000"/>
                </a:solidFill>
                <a:latin typeface="Constantia"/>
                <a:cs typeface="Constantia"/>
              </a:rPr>
              <a:t>p#p</a:t>
            </a:r>
            <a:r>
              <a:rPr dirty="0" smtClean="0" baseline="2730" sz="3000" spc="-9" b="1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dirty="0" smtClean="0" baseline="2730" sz="3000" spc="-39" b="1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dirty="0" smtClean="0" baseline="2730" sz="3000" spc="-4" b="1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dirty="0" smtClean="0" baseline="2730" sz="3000" spc="0" b="1">
                <a:solidFill>
                  <a:srgbClr val="FF0000"/>
                </a:solidFill>
                <a:latin typeface="Constantia"/>
                <a:cs typeface="Constantia"/>
              </a:rPr>
              <a:t>1</a:t>
            </a:r>
            <a:endParaRPr sz="2000">
              <a:latin typeface="Constantia"/>
              <a:cs typeface="Constantia"/>
            </a:endParaRPr>
          </a:p>
          <a:p>
            <a:pPr marL="12700" marR="38221">
              <a:lnSpc>
                <a:spcPts val="2400"/>
              </a:lnSpc>
              <a:spcBef>
                <a:spcPts val="13"/>
              </a:spcBef>
            </a:pPr>
            <a:r>
              <a:rPr dirty="0" smtClean="0" baseline="1365" sz="3000" spc="0" b="1">
                <a:latin typeface="Constantia"/>
                <a:cs typeface="Constantia"/>
              </a:rPr>
              <a:t>{</a:t>
            </a:r>
            <a:endParaRPr sz="2000">
              <a:latin typeface="Constantia"/>
              <a:cs typeface="Constantia"/>
            </a:endParaRPr>
          </a:p>
          <a:p>
            <a:pPr marL="251968">
              <a:lnSpc>
                <a:spcPts val="2400"/>
              </a:lnSpc>
            </a:pPr>
            <a:r>
              <a:rPr dirty="0" smtClean="0" baseline="1365" sz="3000" spc="-34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ext</a:t>
            </a:r>
            <a:r>
              <a:rPr dirty="0" smtClean="0" baseline="1365" sz="3000" spc="-4" b="1">
                <a:solidFill>
                  <a:srgbClr val="006FC0"/>
                </a:solidFill>
                <a:latin typeface="Constantia"/>
                <a:cs typeface="Constantia"/>
              </a:rPr>
              <a:t>-</a:t>
            </a:r>
            <a:r>
              <a:rPr dirty="0" smtClean="0" baseline="1365" sz="3000" spc="-4" b="1">
                <a:solidFill>
                  <a:srgbClr val="006FC0"/>
                </a:solidFill>
                <a:latin typeface="Constantia"/>
                <a:cs typeface="Constantia"/>
              </a:rPr>
              <a:t>a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l</a:t>
            </a:r>
            <a:r>
              <a:rPr dirty="0" smtClean="0" baseline="1365" sz="3000" spc="-4" b="1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gn</a:t>
            </a:r>
            <a:r>
              <a:rPr dirty="0" smtClean="0" baseline="1365" sz="3000" spc="0" b="1">
                <a:latin typeface="Constantia"/>
                <a:cs typeface="Constantia"/>
              </a:rPr>
              <a:t>:</a:t>
            </a:r>
            <a:r>
              <a:rPr dirty="0" smtClean="0" baseline="1365" sz="3000" spc="-69" b="1">
                <a:latin typeface="Constantia"/>
                <a:cs typeface="Constantia"/>
              </a:rPr>
              <a:t> </a:t>
            </a:r>
            <a:r>
              <a:rPr dirty="0" smtClean="0" baseline="1365" sz="3000" spc="-34" b="1">
                <a:solidFill>
                  <a:srgbClr val="00AF50"/>
                </a:solidFill>
                <a:latin typeface="Constantia"/>
                <a:cs typeface="Constantia"/>
              </a:rPr>
              <a:t>c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en</a:t>
            </a:r>
            <a:r>
              <a:rPr dirty="0" smtClean="0" baseline="1365" sz="3000" spc="-34" b="1">
                <a:solidFill>
                  <a:srgbClr val="00AF50"/>
                </a:solidFill>
                <a:latin typeface="Constantia"/>
                <a:cs typeface="Constantia"/>
              </a:rPr>
              <a:t>t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e</a:t>
            </a:r>
            <a:r>
              <a:rPr dirty="0" smtClean="0" baseline="1365" sz="3000" spc="-4" b="1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1365" sz="3000" spc="0" b="1">
                <a:latin typeface="Constantia"/>
                <a:cs typeface="Constantia"/>
              </a:rPr>
              <a:t>;</a:t>
            </a:r>
            <a:endParaRPr sz="2000">
              <a:latin typeface="Constantia"/>
              <a:cs typeface="Constantia"/>
            </a:endParaRPr>
          </a:p>
          <a:p>
            <a:pPr marL="247395" marR="38221">
              <a:lnSpc>
                <a:spcPts val="2400"/>
              </a:lnSpc>
            </a:pPr>
            <a:r>
              <a:rPr dirty="0" smtClean="0" baseline="1365" sz="3000" spc="-34" b="1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olor</a:t>
            </a:r>
            <a:r>
              <a:rPr dirty="0" smtClean="0" baseline="1365" sz="3000" spc="0" b="1">
                <a:latin typeface="Constantia"/>
                <a:cs typeface="Constantia"/>
              </a:rPr>
              <a:t>:</a:t>
            </a:r>
            <a:r>
              <a:rPr dirty="0" smtClean="0" baseline="1365" sz="3000" spc="-29" b="1">
                <a:latin typeface="Constantia"/>
                <a:cs typeface="Constantia"/>
              </a:rPr>
              <a:t> </a:t>
            </a:r>
            <a:r>
              <a:rPr dirty="0" smtClean="0" baseline="1365" sz="3000" spc="-39" b="1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ed</a:t>
            </a:r>
            <a:endParaRPr sz="2000">
              <a:latin typeface="Constantia"/>
              <a:cs typeface="Constantia"/>
            </a:endParaRPr>
          </a:p>
          <a:p>
            <a:pPr marL="12700" marR="38221">
              <a:lnSpc>
                <a:spcPts val="2400"/>
              </a:lnSpc>
            </a:pPr>
            <a:r>
              <a:rPr dirty="0" smtClean="0" baseline="1365" sz="3000" spc="0" b="1">
                <a:latin typeface="Constantia"/>
                <a:cs typeface="Constantia"/>
              </a:rPr>
              <a:t>}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060194" y="5250362"/>
            <a:ext cx="3920707" cy="2935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250"/>
              </a:lnSpc>
              <a:spcBef>
                <a:spcPts val="112"/>
              </a:spcBef>
            </a:pPr>
            <a:r>
              <a:rPr dirty="0" smtClean="0" baseline="2730" sz="3000" spc="0" b="1">
                <a:latin typeface="Constantia"/>
                <a:cs typeface="Constantia"/>
              </a:rPr>
              <a:t>&lt;p</a:t>
            </a:r>
            <a:r>
              <a:rPr dirty="0" smtClean="0" baseline="2730" sz="3000" spc="-59" b="1">
                <a:latin typeface="Constantia"/>
                <a:cs typeface="Constantia"/>
              </a:rPr>
              <a:t> </a:t>
            </a:r>
            <a:r>
              <a:rPr dirty="0" smtClean="0" baseline="2730" sz="3000" spc="-4" b="1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dirty="0" smtClean="0" baseline="2730" sz="3000" spc="9" b="1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dirty="0" smtClean="0" baseline="2730" sz="3000" spc="0" b="1">
                <a:latin typeface="Constantia"/>
                <a:cs typeface="Constantia"/>
              </a:rPr>
              <a:t>=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"pa</a:t>
            </a:r>
            <a:r>
              <a:rPr dirty="0" smtClean="0" baseline="2730" sz="3000" spc="-44" b="1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2730" sz="3000" spc="-4" b="1">
                <a:solidFill>
                  <a:srgbClr val="00AF50"/>
                </a:solidFill>
                <a:latin typeface="Constantia"/>
                <a:cs typeface="Constantia"/>
              </a:rPr>
              <a:t>a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1"</a:t>
            </a:r>
            <a:r>
              <a:rPr dirty="0" smtClean="0" baseline="2730" sz="3000" spc="0" b="1">
                <a:latin typeface="Constantia"/>
                <a:cs typeface="Constantia"/>
              </a:rPr>
              <a:t>&gt;</a:t>
            </a:r>
            <a:r>
              <a:rPr dirty="0" smtClean="0" baseline="2730" sz="3000" spc="-24" b="1">
                <a:latin typeface="Constantia"/>
                <a:cs typeface="Constantia"/>
              </a:rPr>
              <a:t> </a:t>
            </a:r>
            <a:r>
              <a:rPr dirty="0" smtClean="0" baseline="2898" sz="3000" spc="0" b="1">
                <a:solidFill>
                  <a:srgbClr val="0A5294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898" sz="3000" spc="4" b="1">
                <a:solidFill>
                  <a:srgbClr val="0A5294"/>
                </a:solidFill>
                <a:latin typeface="Times New Roman"/>
                <a:cs typeface="Times New Roman"/>
              </a:rPr>
              <a:t>o</a:t>
            </a:r>
            <a:r>
              <a:rPr dirty="0" smtClean="0" baseline="2898" sz="3000" spc="0" b="1">
                <a:solidFill>
                  <a:srgbClr val="0A5294"/>
                </a:solidFill>
                <a:latin typeface="Times New Roman"/>
                <a:cs typeface="Times New Roman"/>
              </a:rPr>
              <a:t>ạn</a:t>
            </a:r>
            <a:r>
              <a:rPr dirty="0" smtClean="0" baseline="2898" sz="3000" spc="-89" b="1">
                <a:solidFill>
                  <a:srgbClr val="0A5294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730" sz="3000" spc="4" b="1">
                <a:solidFill>
                  <a:srgbClr val="0A5294"/>
                </a:solidFill>
                <a:latin typeface="Constantia"/>
                <a:cs typeface="Constantia"/>
              </a:rPr>
              <a:t>v</a:t>
            </a:r>
            <a:r>
              <a:rPr dirty="0" smtClean="0" baseline="2898" sz="3000" spc="4" b="1">
                <a:solidFill>
                  <a:srgbClr val="0A5294"/>
                </a:solidFill>
                <a:latin typeface="Times New Roman"/>
                <a:cs typeface="Times New Roman"/>
              </a:rPr>
              <a:t>ă</a:t>
            </a:r>
            <a:r>
              <a:rPr dirty="0" smtClean="0" baseline="2730" sz="3000" spc="0" b="1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2730" sz="3000" spc="-54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A5294"/>
                </a:solidFill>
                <a:latin typeface="Constantia"/>
                <a:cs typeface="Constantia"/>
              </a:rPr>
              <a:t>bản</a:t>
            </a:r>
            <a:r>
              <a:rPr dirty="0" smtClean="0" baseline="2730" sz="3000" spc="-50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&lt;/</a:t>
            </a:r>
            <a:r>
              <a:rPr dirty="0" smtClean="0" baseline="2730" sz="3000" spc="-4" b="1">
                <a:latin typeface="Constantia"/>
                <a:cs typeface="Constantia"/>
              </a:rPr>
              <a:t>p</a:t>
            </a:r>
            <a:r>
              <a:rPr dirty="0" smtClean="0" baseline="2730" sz="3000" spc="0" b="1">
                <a:latin typeface="Constantia"/>
                <a:cs typeface="Constantia"/>
              </a:rPr>
              <a:t>&gt;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0008" y="6504716"/>
            <a:ext cx="25863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24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4500" y="191069"/>
            <a:ext cx="248957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ID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432893"/>
            <a:ext cx="2706325" cy="96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VD: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229" sz="3900" spc="0">
                <a:latin typeface="Times New Roman"/>
                <a:cs typeface="Times New Roman"/>
              </a:rPr>
              <a:t>đ</a:t>
            </a:r>
            <a:r>
              <a:rPr dirty="0" smtClean="0" baseline="2229" sz="3900" spc="9">
                <a:latin typeface="Times New Roman"/>
                <a:cs typeface="Times New Roman"/>
              </a:rPr>
              <a:t>o</a:t>
            </a:r>
            <a:r>
              <a:rPr dirty="0" smtClean="0" baseline="2229" sz="3900" spc="0">
                <a:latin typeface="Times New Roman"/>
                <a:cs typeface="Times New Roman"/>
              </a:rPr>
              <a:t>ạn</a:t>
            </a:r>
            <a:r>
              <a:rPr dirty="0" smtClean="0" baseline="2229" sz="3900" spc="-25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mã</a:t>
            </a:r>
            <a:r>
              <a:rPr dirty="0" smtClean="0" baseline="2100" sz="3900" spc="-1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sau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id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là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"xyz".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243199" y="1432893"/>
            <a:ext cx="5451964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â</a:t>
            </a:r>
            <a:r>
              <a:rPr dirty="0" smtClean="0" baseline="2100" sz="3900" spc="0">
                <a:latin typeface="Constantia"/>
                <a:cs typeface="Constantia"/>
              </a:rPr>
              <a:t>y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thể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hiệu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lực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thẻ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ầ</a:t>
            </a:r>
            <a:r>
              <a:rPr dirty="0" smtClean="0" baseline="2100" sz="3900" spc="0">
                <a:latin typeface="Constantia"/>
                <a:cs typeface="Constantia"/>
              </a:rPr>
              <a:t>u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tiên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898775" y="2604345"/>
            <a:ext cx="71220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 b="1">
                <a:solidFill>
                  <a:srgbClr val="FF0000"/>
                </a:solidFill>
                <a:latin typeface="Constantia"/>
                <a:cs typeface="Constantia"/>
              </a:rPr>
              <a:t>#x</a:t>
            </a:r>
            <a:r>
              <a:rPr dirty="0" smtClean="0" baseline="3413" sz="3600" spc="-4" b="1">
                <a:solidFill>
                  <a:srgbClr val="FF0000"/>
                </a:solidFill>
                <a:latin typeface="Constantia"/>
                <a:cs typeface="Constantia"/>
              </a:rPr>
              <a:t>y</a:t>
            </a:r>
            <a:r>
              <a:rPr dirty="0" smtClean="0" baseline="3413" sz="3600" spc="0" b="1">
                <a:solidFill>
                  <a:srgbClr val="FF0000"/>
                </a:solidFill>
                <a:latin typeface="Constantia"/>
                <a:cs typeface="Constantia"/>
              </a:rPr>
              <a:t>z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55263" y="2604345"/>
            <a:ext cx="166588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-4" b="1">
                <a:latin typeface="Constantia"/>
                <a:cs typeface="Constantia"/>
              </a:rPr>
              <a:t>{</a:t>
            </a:r>
            <a:r>
              <a:rPr dirty="0" smtClean="0" baseline="3413" sz="3600" spc="-44" b="1">
                <a:solidFill>
                  <a:srgbClr val="006FC0"/>
                </a:solidFill>
                <a:latin typeface="Constantia"/>
                <a:cs typeface="Constantia"/>
              </a:rPr>
              <a:t>c</a:t>
            </a:r>
            <a:r>
              <a:rPr dirty="0" smtClean="0" baseline="3413" sz="3600" spc="0" b="1">
                <a:solidFill>
                  <a:srgbClr val="006FC0"/>
                </a:solidFill>
                <a:latin typeface="Constantia"/>
                <a:cs typeface="Constantia"/>
              </a:rPr>
              <a:t>ol</a:t>
            </a:r>
            <a:r>
              <a:rPr dirty="0" smtClean="0" baseline="3413" sz="3600" spc="4" b="1">
                <a:solidFill>
                  <a:srgbClr val="006FC0"/>
                </a:solidFill>
                <a:latin typeface="Constantia"/>
                <a:cs typeface="Constantia"/>
              </a:rPr>
              <a:t>o</a:t>
            </a:r>
            <a:r>
              <a:rPr dirty="0" smtClean="0" baseline="3413" sz="3600" spc="4" b="1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dirty="0" smtClean="0" baseline="3413" sz="3600" spc="0" b="1">
                <a:latin typeface="Constantia"/>
                <a:cs typeface="Constantia"/>
              </a:rPr>
              <a:t>:</a:t>
            </a:r>
            <a:r>
              <a:rPr dirty="0" smtClean="0" baseline="3413" sz="3600" spc="-59" b="1">
                <a:latin typeface="Constantia"/>
                <a:cs typeface="Constantia"/>
              </a:rPr>
              <a:t> </a:t>
            </a:r>
            <a:r>
              <a:rPr dirty="0" smtClean="0" baseline="3413" sz="3600" spc="-34" b="1">
                <a:solidFill>
                  <a:srgbClr val="00AF50"/>
                </a:solidFill>
                <a:latin typeface="Constantia"/>
                <a:cs typeface="Constantia"/>
              </a:rPr>
              <a:t>r</a:t>
            </a:r>
            <a:r>
              <a:rPr dirty="0" smtClean="0" baseline="3413" sz="3600" spc="0" b="1">
                <a:solidFill>
                  <a:srgbClr val="00AF50"/>
                </a:solidFill>
                <a:latin typeface="Constantia"/>
                <a:cs typeface="Constantia"/>
              </a:rPr>
              <a:t>e</a:t>
            </a:r>
            <a:r>
              <a:rPr dirty="0" smtClean="0" baseline="3413" sz="3600" spc="4" b="1">
                <a:solidFill>
                  <a:srgbClr val="00AF50"/>
                </a:solidFill>
                <a:latin typeface="Constantia"/>
                <a:cs typeface="Constantia"/>
              </a:rPr>
              <a:t>d</a:t>
            </a:r>
            <a:r>
              <a:rPr dirty="0" smtClean="0" baseline="3413" sz="3600" spc="0" b="1">
                <a:latin typeface="Constantia"/>
                <a:cs typeface="Constantia"/>
              </a:rPr>
              <a:t>}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231340"/>
            <a:ext cx="2088604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Khi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sử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1374394" y="4411781"/>
            <a:ext cx="6010614" cy="59837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0226">
              <a:lnSpc>
                <a:spcPts val="2250"/>
              </a:lnSpc>
              <a:spcBef>
                <a:spcPts val="112"/>
              </a:spcBef>
            </a:pPr>
            <a:r>
              <a:rPr dirty="0" smtClean="0" baseline="2730" sz="3000" spc="0" b="1">
                <a:latin typeface="Constantia"/>
                <a:cs typeface="Constantia"/>
              </a:rPr>
              <a:t>&lt;p</a:t>
            </a:r>
            <a:r>
              <a:rPr dirty="0" smtClean="0" baseline="2730" sz="3000" spc="-59" b="1">
                <a:latin typeface="Constantia"/>
                <a:cs typeface="Constantia"/>
              </a:rPr>
              <a:t> </a:t>
            </a:r>
            <a:r>
              <a:rPr dirty="0" smtClean="0" baseline="2730" sz="3000" spc="-4" b="1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dirty="0" smtClean="0" baseline="2730" sz="3000" spc="0" b="1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dirty="0" smtClean="0" baseline="2730" sz="3000" spc="0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=</a:t>
            </a:r>
            <a:r>
              <a:rPr dirty="0" smtClean="0" baseline="2730" sz="3000" spc="-9" b="1"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"x</a:t>
            </a:r>
            <a:r>
              <a:rPr dirty="0" smtClean="0" baseline="2730" sz="3000" spc="4" b="1">
                <a:solidFill>
                  <a:srgbClr val="00AF50"/>
                </a:solidFill>
                <a:latin typeface="Constantia"/>
                <a:cs typeface="Constantia"/>
              </a:rPr>
              <a:t>y</a:t>
            </a:r>
            <a:r>
              <a:rPr dirty="0" smtClean="0" baseline="2730" sz="3000" spc="0" b="1">
                <a:solidFill>
                  <a:srgbClr val="00AF50"/>
                </a:solidFill>
                <a:latin typeface="Constantia"/>
                <a:cs typeface="Constantia"/>
              </a:rPr>
              <a:t>z</a:t>
            </a:r>
            <a:r>
              <a:rPr dirty="0" smtClean="0" baseline="2730" sz="3000" spc="9" b="1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2730" sz="3000" spc="0" b="1">
                <a:latin typeface="Constantia"/>
                <a:cs typeface="Constantia"/>
              </a:rPr>
              <a:t>&gt;</a:t>
            </a:r>
            <a:r>
              <a:rPr dirty="0" smtClean="0" baseline="2730" sz="3000" spc="-34" b="1">
                <a:latin typeface="Constantia"/>
                <a:cs typeface="Constantia"/>
              </a:rPr>
              <a:t> </a:t>
            </a:r>
            <a:r>
              <a:rPr dirty="0" smtClean="0" baseline="2898" sz="3000" spc="0" b="1">
                <a:solidFill>
                  <a:srgbClr val="0A5294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898" sz="3000" spc="4" b="1">
                <a:solidFill>
                  <a:srgbClr val="0A5294"/>
                </a:solidFill>
                <a:latin typeface="Times New Roman"/>
                <a:cs typeface="Times New Roman"/>
              </a:rPr>
              <a:t>o</a:t>
            </a:r>
            <a:r>
              <a:rPr dirty="0" smtClean="0" baseline="2898" sz="3000" spc="0" b="1">
                <a:solidFill>
                  <a:srgbClr val="0A5294"/>
                </a:solidFill>
                <a:latin typeface="Times New Roman"/>
                <a:cs typeface="Times New Roman"/>
              </a:rPr>
              <a:t>ạn</a:t>
            </a:r>
            <a:r>
              <a:rPr dirty="0" smtClean="0" baseline="2898" sz="3000" spc="-94" b="1">
                <a:solidFill>
                  <a:srgbClr val="0A5294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2730" sz="3000" spc="4" b="1">
                <a:solidFill>
                  <a:srgbClr val="0A5294"/>
                </a:solidFill>
                <a:latin typeface="Constantia"/>
                <a:cs typeface="Constantia"/>
              </a:rPr>
              <a:t>v</a:t>
            </a:r>
            <a:r>
              <a:rPr dirty="0" smtClean="0" baseline="2898" sz="3000" spc="4" b="1">
                <a:solidFill>
                  <a:srgbClr val="0A5294"/>
                </a:solidFill>
                <a:latin typeface="Times New Roman"/>
                <a:cs typeface="Times New Roman"/>
              </a:rPr>
              <a:t>ă</a:t>
            </a:r>
            <a:r>
              <a:rPr dirty="0" smtClean="0" baseline="2730" sz="3000" spc="0" b="1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2730" sz="3000" spc="-54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A5294"/>
                </a:solidFill>
                <a:latin typeface="Constantia"/>
                <a:cs typeface="Constantia"/>
              </a:rPr>
              <a:t>bản</a:t>
            </a:r>
            <a:r>
              <a:rPr dirty="0" smtClean="0" baseline="2730" sz="3000" spc="-94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-34" b="1">
                <a:solidFill>
                  <a:srgbClr val="0A5294"/>
                </a:solidFill>
                <a:latin typeface="Constantia"/>
                <a:cs typeface="Constantia"/>
              </a:rPr>
              <a:t>c</a:t>
            </a:r>
            <a:r>
              <a:rPr dirty="0" smtClean="0" baseline="2730" sz="3000" spc="0" b="1">
                <a:solidFill>
                  <a:srgbClr val="0A5294"/>
                </a:solidFill>
                <a:latin typeface="Constantia"/>
                <a:cs typeface="Constantia"/>
              </a:rPr>
              <a:t>ó</a:t>
            </a:r>
            <a:r>
              <a:rPr dirty="0" smtClean="0" baseline="2730" sz="3000" spc="-54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A5294"/>
                </a:solidFill>
                <a:latin typeface="Constantia"/>
                <a:cs typeface="Constantia"/>
              </a:rPr>
              <a:t>h</a:t>
            </a:r>
            <a:r>
              <a:rPr dirty="0" smtClean="0" baseline="2730" sz="3000" spc="-9" b="1">
                <a:solidFill>
                  <a:srgbClr val="0A5294"/>
                </a:solidFill>
                <a:latin typeface="Constantia"/>
                <a:cs typeface="Constantia"/>
              </a:rPr>
              <a:t>i</a:t>
            </a:r>
            <a:r>
              <a:rPr dirty="0" smtClean="0" baseline="2730" sz="3000" spc="0" b="1">
                <a:solidFill>
                  <a:srgbClr val="0A5294"/>
                </a:solidFill>
                <a:latin typeface="Constantia"/>
                <a:cs typeface="Constantia"/>
              </a:rPr>
              <a:t>ệu</a:t>
            </a:r>
            <a:r>
              <a:rPr dirty="0" smtClean="0" baseline="2730" sz="3000" spc="-25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solidFill>
                  <a:srgbClr val="0A5294"/>
                </a:solidFill>
                <a:latin typeface="Constantia"/>
                <a:cs typeface="Constantia"/>
              </a:rPr>
              <a:t>lực</a:t>
            </a:r>
            <a:r>
              <a:rPr dirty="0" smtClean="0" baseline="2730" sz="3000" spc="-39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2730" sz="3000" spc="0" b="1">
                <a:latin typeface="Constantia"/>
                <a:cs typeface="Constantia"/>
              </a:rPr>
              <a:t>&lt;/</a:t>
            </a:r>
            <a:r>
              <a:rPr dirty="0" smtClean="0" baseline="2730" sz="3000" spc="-4" b="1">
                <a:latin typeface="Constantia"/>
                <a:cs typeface="Constantia"/>
              </a:rPr>
              <a:t>p</a:t>
            </a:r>
            <a:r>
              <a:rPr dirty="0" smtClean="0" baseline="2730" sz="3000" spc="0" b="1">
                <a:latin typeface="Constantia"/>
                <a:cs typeface="Constantia"/>
              </a:rPr>
              <a:t>&gt;</a:t>
            </a:r>
            <a:endParaRPr sz="2000">
              <a:latin typeface="Constantia"/>
              <a:cs typeface="Constantia"/>
            </a:endParaRPr>
          </a:p>
          <a:p>
            <a:pPr marL="12700">
              <a:lnSpc>
                <a:spcPts val="2400"/>
              </a:lnSpc>
              <a:spcBef>
                <a:spcPts val="7"/>
              </a:spcBef>
            </a:pPr>
            <a:r>
              <a:rPr dirty="0" smtClean="0" baseline="1365" sz="3000" spc="0" b="1">
                <a:latin typeface="Constantia"/>
                <a:cs typeface="Constantia"/>
              </a:rPr>
              <a:t>&lt;b</a:t>
            </a:r>
            <a:r>
              <a:rPr dirty="0" smtClean="0" baseline="1365" sz="3000" spc="-69" b="1">
                <a:latin typeface="Constantia"/>
                <a:cs typeface="Constantia"/>
              </a:rPr>
              <a:t> </a:t>
            </a:r>
            <a:r>
              <a:rPr dirty="0" smtClean="0" baseline="1365" sz="3000" spc="-4" b="1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d</a:t>
            </a:r>
            <a:r>
              <a:rPr dirty="0" smtClean="0" baseline="1365" sz="3000" spc="0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=</a:t>
            </a:r>
            <a:r>
              <a:rPr dirty="0" smtClean="0" baseline="1365" sz="3000" spc="-9" b="1"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"x</a:t>
            </a:r>
            <a:r>
              <a:rPr dirty="0" smtClean="0" baseline="1365" sz="3000" spc="4" b="1">
                <a:solidFill>
                  <a:srgbClr val="00AF50"/>
                </a:solidFill>
                <a:latin typeface="Constantia"/>
                <a:cs typeface="Constantia"/>
              </a:rPr>
              <a:t>y</a:t>
            </a:r>
            <a:r>
              <a:rPr dirty="0" smtClean="0" baseline="1365" sz="3000" spc="0" b="1">
                <a:solidFill>
                  <a:srgbClr val="00AF50"/>
                </a:solidFill>
                <a:latin typeface="Constantia"/>
                <a:cs typeface="Constantia"/>
              </a:rPr>
              <a:t>z</a:t>
            </a:r>
            <a:r>
              <a:rPr dirty="0" smtClean="0" baseline="1365" sz="3000" spc="9" b="1">
                <a:solidFill>
                  <a:srgbClr val="00AF50"/>
                </a:solidFill>
                <a:latin typeface="Constantia"/>
                <a:cs typeface="Constantia"/>
              </a:rPr>
              <a:t>"</a:t>
            </a:r>
            <a:r>
              <a:rPr dirty="0" smtClean="0" baseline="1365" sz="3000" spc="0" b="1">
                <a:latin typeface="Constantia"/>
                <a:cs typeface="Constantia"/>
              </a:rPr>
              <a:t>&gt;</a:t>
            </a:r>
            <a:r>
              <a:rPr dirty="0" smtClean="0" baseline="1365" sz="3000" spc="-34" b="1">
                <a:latin typeface="Constantia"/>
                <a:cs typeface="Constantia"/>
              </a:rPr>
              <a:t> </a:t>
            </a:r>
            <a:r>
              <a:rPr dirty="0" smtClean="0" baseline="1449" sz="3000" spc="0" b="1">
                <a:solidFill>
                  <a:srgbClr val="0A5294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1449" sz="3000" spc="4" b="1">
                <a:solidFill>
                  <a:srgbClr val="0A5294"/>
                </a:solidFill>
                <a:latin typeface="Times New Roman"/>
                <a:cs typeface="Times New Roman"/>
              </a:rPr>
              <a:t>o</a:t>
            </a:r>
            <a:r>
              <a:rPr dirty="0" smtClean="0" baseline="1449" sz="3000" spc="0" b="1">
                <a:solidFill>
                  <a:srgbClr val="0A5294"/>
                </a:solidFill>
                <a:latin typeface="Times New Roman"/>
                <a:cs typeface="Times New Roman"/>
              </a:rPr>
              <a:t>ạn</a:t>
            </a:r>
            <a:r>
              <a:rPr dirty="0" smtClean="0" baseline="1449" sz="3000" spc="-94" b="1">
                <a:solidFill>
                  <a:srgbClr val="0A5294"/>
                </a:solidFill>
                <a:latin typeface="Times New Roman"/>
                <a:cs typeface="Times New Roman"/>
              </a:rPr>
              <a:t> </a:t>
            </a:r>
            <a:r>
              <a:rPr dirty="0" smtClean="0" baseline="1365" sz="3000" spc="4" b="1">
                <a:solidFill>
                  <a:srgbClr val="0A5294"/>
                </a:solidFill>
                <a:latin typeface="Constantia"/>
                <a:cs typeface="Constantia"/>
              </a:rPr>
              <a:t>v</a:t>
            </a:r>
            <a:r>
              <a:rPr dirty="0" smtClean="0" baseline="1449" sz="3000" spc="4" b="1">
                <a:solidFill>
                  <a:srgbClr val="0A5294"/>
                </a:solidFill>
                <a:latin typeface="Times New Roman"/>
                <a:cs typeface="Times New Roman"/>
              </a:rPr>
              <a:t>ă</a:t>
            </a:r>
            <a:r>
              <a:rPr dirty="0" smtClean="0" baseline="1365" sz="3000" spc="0" b="1">
                <a:solidFill>
                  <a:srgbClr val="0A5294"/>
                </a:solidFill>
                <a:latin typeface="Constantia"/>
                <a:cs typeface="Constantia"/>
              </a:rPr>
              <a:t>n</a:t>
            </a:r>
            <a:r>
              <a:rPr dirty="0" smtClean="0" baseline="1365" sz="3000" spc="-54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solidFill>
                  <a:srgbClr val="0A5294"/>
                </a:solidFill>
                <a:latin typeface="Constantia"/>
                <a:cs typeface="Constantia"/>
              </a:rPr>
              <a:t>bản</a:t>
            </a:r>
            <a:r>
              <a:rPr dirty="0" smtClean="0" baseline="1365" sz="3000" spc="-44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solidFill>
                  <a:srgbClr val="0A5294"/>
                </a:solidFill>
                <a:latin typeface="Constantia"/>
                <a:cs typeface="Constantia"/>
              </a:rPr>
              <a:t>không</a:t>
            </a:r>
            <a:r>
              <a:rPr dirty="0" smtClean="0" baseline="1365" sz="3000" spc="-54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365" sz="3000" spc="-34" b="1">
                <a:solidFill>
                  <a:srgbClr val="0A5294"/>
                </a:solidFill>
                <a:latin typeface="Constantia"/>
                <a:cs typeface="Constantia"/>
              </a:rPr>
              <a:t>c</a:t>
            </a:r>
            <a:r>
              <a:rPr dirty="0" smtClean="0" baseline="1365" sz="3000" spc="0" b="1">
                <a:solidFill>
                  <a:srgbClr val="0A5294"/>
                </a:solidFill>
                <a:latin typeface="Constantia"/>
                <a:cs typeface="Constantia"/>
              </a:rPr>
              <a:t>ó</a:t>
            </a:r>
            <a:r>
              <a:rPr dirty="0" smtClean="0" baseline="1365" sz="3000" spc="-54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solidFill>
                  <a:srgbClr val="0A5294"/>
                </a:solidFill>
                <a:latin typeface="Constantia"/>
                <a:cs typeface="Constantia"/>
              </a:rPr>
              <a:t>h</a:t>
            </a:r>
            <a:r>
              <a:rPr dirty="0" smtClean="0" baseline="1365" sz="3000" spc="-9" b="1">
                <a:solidFill>
                  <a:srgbClr val="0A5294"/>
                </a:solidFill>
                <a:latin typeface="Constantia"/>
                <a:cs typeface="Constantia"/>
              </a:rPr>
              <a:t>i</a:t>
            </a:r>
            <a:r>
              <a:rPr dirty="0" smtClean="0" baseline="1365" sz="3000" spc="0" b="1">
                <a:solidFill>
                  <a:srgbClr val="0A5294"/>
                </a:solidFill>
                <a:latin typeface="Constantia"/>
                <a:cs typeface="Constantia"/>
              </a:rPr>
              <a:t>ệu</a:t>
            </a:r>
            <a:r>
              <a:rPr dirty="0" smtClean="0" baseline="1365" sz="3000" spc="-25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solidFill>
                  <a:srgbClr val="0A5294"/>
                </a:solidFill>
                <a:latin typeface="Constantia"/>
                <a:cs typeface="Constantia"/>
              </a:rPr>
              <a:t>lực</a:t>
            </a:r>
            <a:r>
              <a:rPr dirty="0" smtClean="0" baseline="1365" sz="3000" spc="-50" b="1">
                <a:solidFill>
                  <a:srgbClr val="0A5294"/>
                </a:solidFill>
                <a:latin typeface="Constantia"/>
                <a:cs typeface="Constantia"/>
              </a:rPr>
              <a:t> </a:t>
            </a:r>
            <a:r>
              <a:rPr dirty="0" smtClean="0" baseline="1365" sz="3000" spc="0" b="1">
                <a:latin typeface="Constantia"/>
                <a:cs typeface="Constantia"/>
              </a:rPr>
              <a:t>&lt;/b&gt;</a:t>
            </a:r>
            <a:endParaRPr sz="20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5248" y="6504716"/>
            <a:ext cx="24115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25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3505149"/>
            <a:ext cx="4800600" cy="3055747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638800" y="3429000"/>
            <a:ext cx="3190875" cy="1266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450262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Des</a:t>
            </a:r>
            <a:r>
              <a:rPr dirty="0" smtClean="0" baseline="3034" sz="5400" spc="-75" b="1">
                <a:solidFill>
                  <a:srgbClr val="20B1C8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endant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e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32893"/>
            <a:ext cx="7733128" cy="1562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022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Dùng</a:t>
            </a:r>
            <a:r>
              <a:rPr dirty="0" smtClean="0" baseline="2100" sz="3900" spc="-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ể</a:t>
            </a:r>
            <a:r>
              <a:rPr dirty="0" smtClean="0" baseline="2229" sz="3900" spc="-7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chọn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</a:t>
            </a:r>
            <a:r>
              <a:rPr dirty="0" smtClean="0" baseline="2100" sz="3900" spc="-9">
                <a:latin typeface="Constantia"/>
                <a:cs typeface="Constantia"/>
              </a:rPr>
              <a:t>ộ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/thẻ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ằm</a:t>
            </a:r>
            <a:r>
              <a:rPr dirty="0" smtClean="0" baseline="2100" sz="3900" spc="-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bên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29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g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thành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phầ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/thẻ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khác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VD: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chỉ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áp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dụng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st</a:t>
            </a:r>
            <a:r>
              <a:rPr dirty="0" smtClean="0" sz="2600" spc="-25">
                <a:latin typeface="Constantia"/>
                <a:cs typeface="Constantia"/>
              </a:rPr>
              <a:t>y</a:t>
            </a:r>
            <a:r>
              <a:rPr dirty="0" smtClean="0" sz="2600" spc="0">
                <a:latin typeface="Constantia"/>
                <a:cs typeface="Constantia"/>
              </a:rPr>
              <a:t>le</a:t>
            </a:r>
            <a:r>
              <a:rPr dirty="0" smtClean="0" sz="2600" spc="-1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cho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nằm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o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&lt;d</a:t>
            </a:r>
            <a:r>
              <a:rPr dirty="0" smtClean="0" sz="2600" spc="-2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v&gt;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5436" y="6504716"/>
            <a:ext cx="26368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312920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Child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32893"/>
            <a:ext cx="7855016" cy="39411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0461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Dùng</a:t>
            </a:r>
            <a:r>
              <a:rPr dirty="0" smtClean="0" baseline="2100" sz="3900" spc="-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ể</a:t>
            </a:r>
            <a:r>
              <a:rPr dirty="0" smtClean="0" baseline="2229" sz="3900" spc="-7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chọn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/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thẻ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on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của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một</a:t>
            </a:r>
            <a:r>
              <a:rPr dirty="0" smtClean="0" baseline="2100" sz="3900" spc="-10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endParaRPr sz="2600">
              <a:latin typeface="Constantia"/>
              <a:cs typeface="Constantia"/>
            </a:endParaRPr>
          </a:p>
          <a:p>
            <a:pPr marL="287019" marR="60461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phầ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/thẻ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khác</a:t>
            </a:r>
            <a:endParaRPr sz="2600">
              <a:latin typeface="Constantia"/>
              <a:cs typeface="Constantia"/>
            </a:endParaRPr>
          </a:p>
          <a:p>
            <a:pPr marL="12700" marR="60461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ú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phá</a:t>
            </a:r>
            <a:r>
              <a:rPr dirty="0" smtClean="0" sz="2600" spc="-9">
                <a:latin typeface="Constantia"/>
                <a:cs typeface="Constantia"/>
              </a:rPr>
              <a:t>p</a:t>
            </a:r>
            <a:r>
              <a:rPr dirty="0" smtClean="0" sz="2600" spc="0">
                <a:latin typeface="Constantia"/>
                <a:cs typeface="Constantia"/>
              </a:rPr>
              <a:t>:</a:t>
            </a:r>
            <a:r>
              <a:rPr dirty="0" smtClean="0" sz="2600" spc="620"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thẻ</a:t>
            </a:r>
            <a:r>
              <a:rPr dirty="0" smtClean="0" sz="2600" spc="-5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&gt;</a:t>
            </a:r>
            <a:r>
              <a:rPr dirty="0" smtClean="0" sz="2600" spc="-3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thẻ</a:t>
            </a:r>
            <a:r>
              <a:rPr dirty="0" smtClean="0" sz="2600" spc="-5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&gt;</a:t>
            </a:r>
            <a:r>
              <a:rPr dirty="0" smtClean="0" sz="2600" spc="-3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thẻ</a:t>
            </a:r>
            <a:r>
              <a:rPr dirty="0" smtClean="0" sz="2600" spc="-5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…</a:t>
            </a:r>
            <a:endParaRPr sz="2600">
              <a:latin typeface="Constantia"/>
              <a:cs typeface="Constantia"/>
            </a:endParaRPr>
          </a:p>
          <a:p>
            <a:pPr marL="12700" marR="60461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Ví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dụ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1: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chọn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là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on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</a:t>
            </a:r>
            <a:r>
              <a:rPr dirty="0" smtClean="0" sz="2600" spc="-2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v</a:t>
            </a:r>
            <a:endParaRPr sz="2600">
              <a:latin typeface="Constantia"/>
              <a:cs typeface="Constantia"/>
            </a:endParaRPr>
          </a:p>
          <a:p>
            <a:pPr marL="927354" marR="60461">
              <a:lnSpc>
                <a:spcPct val="101725"/>
              </a:lnSpc>
              <a:spcBef>
                <a:spcPts val="1508"/>
              </a:spcBef>
            </a:pP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d</a:t>
            </a:r>
            <a:r>
              <a:rPr dirty="0" smtClean="0" sz="2600" spc="-29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dirty="0" smtClean="0" sz="2600" spc="-6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&gt;</a:t>
            </a:r>
            <a:r>
              <a:rPr dirty="0" smtClean="0" sz="2600" spc="-3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dirty="0" smtClean="0" sz="2600" spc="-6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{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ol</a:t>
            </a:r>
            <a:r>
              <a:rPr dirty="0" smtClean="0" sz="2600" spc="-4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r: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-3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ed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}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Ví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dụ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2: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chọn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là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on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</a:t>
            </a:r>
            <a:r>
              <a:rPr dirty="0" smtClean="0" sz="2600" spc="-150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là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on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</a:t>
            </a:r>
            <a:r>
              <a:rPr dirty="0" smtClean="0" sz="2600" spc="-2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v</a:t>
            </a:r>
            <a:endParaRPr sz="2600">
              <a:latin typeface="Constantia"/>
              <a:cs typeface="Constantia"/>
            </a:endParaRPr>
          </a:p>
          <a:p>
            <a:pPr marL="927354" marR="60461">
              <a:lnSpc>
                <a:spcPct val="101725"/>
              </a:lnSpc>
              <a:spcBef>
                <a:spcPts val="1509"/>
              </a:spcBef>
            </a:pP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d</a:t>
            </a:r>
            <a:r>
              <a:rPr dirty="0" smtClean="0" sz="2600" spc="-34">
                <a:solidFill>
                  <a:srgbClr val="FF0000"/>
                </a:solidFill>
                <a:latin typeface="Constantia"/>
                <a:cs typeface="Constantia"/>
              </a:rPr>
              <a:t>i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dirty="0" smtClean="0" sz="2600" spc="-75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&gt;</a:t>
            </a:r>
            <a:r>
              <a:rPr dirty="0" smtClean="0" sz="2600" spc="-3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p</a:t>
            </a:r>
            <a:r>
              <a:rPr dirty="0" smtClean="0" sz="2600" spc="-5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&gt;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b</a:t>
            </a:r>
            <a:r>
              <a:rPr dirty="0" smtClean="0" sz="2600" spc="-6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{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ol</a:t>
            </a:r>
            <a:r>
              <a:rPr dirty="0" smtClean="0" sz="2600" spc="-9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r:</a:t>
            </a:r>
            <a:r>
              <a:rPr dirty="0" smtClean="0" sz="2600" spc="-3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ed</a:t>
            </a:r>
            <a:r>
              <a:rPr dirty="0" smtClean="0" sz="2600" spc="-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}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3724" y="6504716"/>
            <a:ext cx="24214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27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38200" y="2667000"/>
            <a:ext cx="7339457" cy="3657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191069"/>
            <a:ext cx="392472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tribu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</a:t>
            </a: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35940" y="1447879"/>
            <a:ext cx="8151805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phép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chọn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tử/thẻ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</a:t>
            </a:r>
            <a:r>
              <a:rPr dirty="0" smtClean="0" baseline="3150" sz="3900" spc="-25">
                <a:latin typeface="Constantia"/>
                <a:cs typeface="Constantia"/>
              </a:rPr>
              <a:t>ự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ào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của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260" y="2045393"/>
            <a:ext cx="53865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3692" y="2045393"/>
            <a:ext cx="80322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145328" y="2045393"/>
            <a:ext cx="40835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tử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56728" y="2045393"/>
            <a:ext cx="54196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8484" y="6504716"/>
            <a:ext cx="26091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28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066800" y="2209800"/>
            <a:ext cx="7061581" cy="1143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90600" y="4648200"/>
            <a:ext cx="7086600" cy="107823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392472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tribu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</a:t>
            </a: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6060738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VD</a:t>
            </a:r>
            <a:r>
              <a:rPr dirty="0" smtClean="0" baseline="3150" sz="3900" spc="-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1: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chọn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</a:t>
            </a:r>
            <a:r>
              <a:rPr dirty="0" smtClean="0" baseline="3150" sz="3900" spc="-25">
                <a:latin typeface="Constantia"/>
                <a:cs typeface="Constantia"/>
              </a:rPr>
              <a:t>ứ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title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810968"/>
            <a:ext cx="7710234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VD2: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chọn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thẻ</a:t>
            </a:r>
            <a:r>
              <a:rPr dirty="0" smtClean="0" baseline="2100" sz="3900" spc="-125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25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hĩa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</a:t>
            </a:r>
            <a:r>
              <a:rPr dirty="0" smtClean="0" baseline="2100" sz="3900" spc="9">
                <a:latin typeface="Constantia"/>
                <a:cs typeface="Constantia"/>
              </a:rPr>
              <a:t>u</a:t>
            </a:r>
            <a:r>
              <a:rPr dirty="0" smtClean="0" baseline="2100" sz="3900" spc="0">
                <a:latin typeface="Constantia"/>
                <a:cs typeface="Constantia"/>
              </a:rPr>
              <a:t>ộc</a:t>
            </a:r>
            <a:r>
              <a:rPr dirty="0" smtClean="0" baseline="2100" sz="3900" spc="-1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tính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title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là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“xyz”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6960" y="6504716"/>
            <a:ext cx="26023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29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87778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3540" y="1432893"/>
            <a:ext cx="7931428" cy="453535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0461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CSS</a:t>
            </a:r>
            <a:r>
              <a:rPr dirty="0" smtClean="0" baseline="2100" sz="3900" spc="-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là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mẫu</a:t>
            </a:r>
            <a:r>
              <a:rPr dirty="0" smtClean="0" baseline="2100" sz="3900" spc="-3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solidFill>
                  <a:srgbClr val="FF0000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solidFill>
                  <a:srgbClr val="FF0000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nh</a:t>
            </a:r>
            <a:r>
              <a:rPr dirty="0" smtClean="0" baseline="2100" sz="3900" spc="-11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dạng</a:t>
            </a:r>
            <a:r>
              <a:rPr dirty="0" smtClean="0" baseline="2100" sz="3900" spc="-3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phân</a:t>
            </a:r>
            <a:r>
              <a:rPr dirty="0" smtClean="0" baseline="2100" sz="3900" spc="-6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tầng</a:t>
            </a:r>
            <a:endParaRPr sz="2600">
              <a:latin typeface="Constantia"/>
              <a:cs typeface="Constantia"/>
            </a:endParaRPr>
          </a:p>
          <a:p>
            <a:pPr marL="12700" marR="60461">
              <a:lnSpc>
                <a:spcPct val="101725"/>
              </a:lnSpc>
              <a:spcBef>
                <a:spcPts val="1364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CSS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là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một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chuẩn</a:t>
            </a:r>
            <a:r>
              <a:rPr dirty="0" smtClean="0" sz="2600" spc="-4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4">
                <a:solidFill>
                  <a:srgbClr val="FF0000"/>
                </a:solidFill>
                <a:latin typeface="Times New Roman"/>
                <a:cs typeface="Times New Roman"/>
              </a:rPr>
              <a:t>đ</a:t>
            </a:r>
            <a:r>
              <a:rPr dirty="0" smtClean="0" sz="2600" spc="0">
                <a:solidFill>
                  <a:srgbClr val="FF0000"/>
                </a:solidFill>
                <a:latin typeface="Times New Roman"/>
                <a:cs typeface="Times New Roman"/>
              </a:rPr>
              <a:t>ể</a:t>
            </a:r>
            <a:r>
              <a:rPr dirty="0" smtClean="0" sz="2600" spc="-19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4">
                <a:solidFill>
                  <a:srgbClr val="FF0000"/>
                </a:solidFill>
                <a:latin typeface="Times New Roman"/>
                <a:cs typeface="Times New Roman"/>
              </a:rPr>
              <a:t>đ</a:t>
            </a:r>
            <a:r>
              <a:rPr dirty="0" smtClean="0" sz="2600" spc="-4">
                <a:solidFill>
                  <a:srgbClr val="FF0000"/>
                </a:solidFill>
                <a:latin typeface="Times New Roman"/>
                <a:cs typeface="Times New Roman"/>
              </a:rPr>
              <a:t>ị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nh</a:t>
            </a:r>
            <a:r>
              <a:rPr dirty="0" smtClean="0" sz="2600" spc="-10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dạng</a:t>
            </a:r>
            <a:r>
              <a:rPr dirty="0" smtClean="0" sz="2600" spc="-6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tài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</a:t>
            </a:r>
            <a:r>
              <a:rPr dirty="0" smtClean="0" sz="2600" spc="-14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ệu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HTML,</a:t>
            </a:r>
            <a:endParaRPr sz="2600">
              <a:latin typeface="Constantia"/>
              <a:cs typeface="Constantia"/>
            </a:endParaRPr>
          </a:p>
          <a:p>
            <a:pPr marL="287020" marR="60461">
              <a:lnSpc>
                <a:spcPct val="101725"/>
              </a:lnSpc>
              <a:spcBef>
                <a:spcPts val="1506"/>
              </a:spcBef>
            </a:pPr>
            <a:r>
              <a:rPr dirty="0" smtClean="0" sz="2600" spc="0">
                <a:latin typeface="Constantia"/>
                <a:cs typeface="Constantia"/>
              </a:rPr>
              <a:t>X</a:t>
            </a:r>
            <a:r>
              <a:rPr dirty="0" smtClean="0" sz="2600" spc="4">
                <a:latin typeface="Constantia"/>
                <a:cs typeface="Constantia"/>
              </a:rPr>
              <a:t>H</a:t>
            </a:r>
            <a:r>
              <a:rPr dirty="0" smtClean="0" sz="2600" spc="0">
                <a:latin typeface="Constantia"/>
                <a:cs typeface="Constantia"/>
              </a:rPr>
              <a:t>TML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XML.</a:t>
            </a:r>
            <a:endParaRPr sz="2600">
              <a:latin typeface="Constantia"/>
              <a:cs typeface="Constantia"/>
            </a:endParaRPr>
          </a:p>
          <a:p>
            <a:pPr marL="12700" marR="60461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CSS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mở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-3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ộ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64">
                <a:latin typeface="Constantia"/>
                <a:cs typeface="Constantia"/>
              </a:rPr>
              <a:t>g</a:t>
            </a:r>
            <a:r>
              <a:rPr dirty="0" smtClean="0" sz="2600" spc="0">
                <a:latin typeface="Constantia"/>
                <a:cs typeface="Constantia"/>
              </a:rPr>
              <a:t>ôn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gữ</a:t>
            </a:r>
            <a:r>
              <a:rPr dirty="0" smtClean="0" sz="2600" spc="-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HTML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</a:t>
            </a:r>
            <a:r>
              <a:rPr dirty="0" smtClean="0" sz="2600" spc="-14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yền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thống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ới</a:t>
            </a:r>
            <a:r>
              <a:rPr dirty="0" smtClean="0" sz="2600" spc="-19">
                <a:latin typeface="Constantia"/>
                <a:cs typeface="Constantia"/>
              </a:rPr>
              <a:t> </a:t>
            </a:r>
            <a:r>
              <a:rPr dirty="0" smtClean="0" sz="2600" spc="9">
                <a:latin typeface="Constantia"/>
                <a:cs typeface="Constantia"/>
              </a:rPr>
              <a:t>h</a:t>
            </a:r>
            <a:r>
              <a:rPr dirty="0" smtClean="0" sz="2600" spc="0">
                <a:latin typeface="Times New Roman"/>
                <a:cs typeface="Times New Roman"/>
              </a:rPr>
              <a:t>ơ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endParaRPr sz="2600">
              <a:latin typeface="Constantia"/>
              <a:cs typeface="Constantia"/>
            </a:endParaRPr>
          </a:p>
          <a:p>
            <a:pPr marL="287020">
              <a:lnSpc>
                <a:spcPct val="101725"/>
              </a:lnSpc>
              <a:spcBef>
                <a:spcPts val="1508"/>
              </a:spcBef>
            </a:pPr>
            <a:r>
              <a:rPr dirty="0" smtClean="0" sz="2600" spc="-19">
                <a:solidFill>
                  <a:srgbClr val="FF0000"/>
                </a:solidFill>
                <a:latin typeface="Constantia"/>
                <a:cs typeface="Constantia"/>
              </a:rPr>
              <a:t>7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0</a:t>
            </a:r>
            <a:r>
              <a:rPr dirty="0" smtClean="0" sz="2600" spc="-25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th</a:t>
            </a:r>
            <a:r>
              <a:rPr dirty="0" smtClean="0" sz="2600" spc="9">
                <a:solidFill>
                  <a:srgbClr val="FF0000"/>
                </a:solidFill>
                <a:latin typeface="Constantia"/>
                <a:cs typeface="Constantia"/>
              </a:rPr>
              <a:t>u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ộc</a:t>
            </a:r>
            <a:r>
              <a:rPr dirty="0" smtClean="0" sz="2600" spc="-125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tính</a:t>
            </a:r>
            <a:r>
              <a:rPr dirty="0" smtClean="0" sz="2600" spc="-11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về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</a:t>
            </a:r>
            <a:r>
              <a:rPr dirty="0" smtClean="0" sz="2600" spc="-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ểu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dáng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thể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áp</a:t>
            </a:r>
            <a:r>
              <a:rPr dirty="0" smtClean="0" sz="2600" spc="-1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dụng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cho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endParaRPr sz="2600">
              <a:latin typeface="Constantia"/>
              <a:cs typeface="Constantia"/>
            </a:endParaRPr>
          </a:p>
          <a:p>
            <a:pPr marL="287020" marR="60461">
              <a:lnSpc>
                <a:spcPct val="101725"/>
              </a:lnSpc>
              <a:spcBef>
                <a:spcPts val="1506"/>
              </a:spcBef>
            </a:pPr>
            <a:r>
              <a:rPr dirty="0" smtClean="0" sz="2600" spc="0">
                <a:latin typeface="Constantia"/>
                <a:cs typeface="Constantia"/>
              </a:rPr>
              <a:t>HTML.</a:t>
            </a:r>
            <a:endParaRPr sz="2600">
              <a:latin typeface="Constantia"/>
              <a:cs typeface="Constantia"/>
            </a:endParaRPr>
          </a:p>
          <a:p>
            <a:pPr marL="12700" marR="60461">
              <a:lnSpc>
                <a:spcPct val="101725"/>
              </a:lnSpc>
              <a:spcBef>
                <a:spcPts val="1509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7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úp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hà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thiết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-64">
                <a:latin typeface="Constantia"/>
                <a:cs typeface="Constantia"/>
              </a:rPr>
              <a:t>k</a:t>
            </a:r>
            <a:r>
              <a:rPr dirty="0" smtClean="0" sz="2600" spc="0">
                <a:latin typeface="Constantia"/>
                <a:cs typeface="Constantia"/>
              </a:rPr>
              <a:t>ế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-59">
                <a:latin typeface="Constantia"/>
                <a:cs typeface="Constantia"/>
              </a:rPr>
              <a:t>w</a:t>
            </a:r>
            <a:r>
              <a:rPr dirty="0" smtClean="0" sz="2600" spc="0">
                <a:latin typeface="Constantia"/>
                <a:cs typeface="Constantia"/>
              </a:rPr>
              <a:t>eb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thêm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</a:t>
            </a:r>
            <a:r>
              <a:rPr dirty="0" smtClean="0" sz="2600" spc="-29">
                <a:latin typeface="Constantia"/>
                <a:cs typeface="Constantia"/>
              </a:rPr>
              <a:t>ự</a:t>
            </a:r>
            <a:r>
              <a:rPr dirty="0" smtClean="0" sz="2600" spc="0">
                <a:latin typeface="Constantia"/>
                <a:cs typeface="Constantia"/>
              </a:rPr>
              <a:t>a</a:t>
            </a:r>
            <a:r>
              <a:rPr dirty="0" smtClean="0" sz="2600" spc="-15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chọn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về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màu</a:t>
            </a:r>
            <a:endParaRPr sz="2600">
              <a:latin typeface="Constantia"/>
              <a:cs typeface="Constantia"/>
            </a:endParaRPr>
          </a:p>
          <a:p>
            <a:pPr marL="287020" marR="60461">
              <a:lnSpc>
                <a:spcPct val="101725"/>
              </a:lnSpc>
              <a:spcBef>
                <a:spcPts val="1505"/>
              </a:spcBef>
            </a:pPr>
            <a:r>
              <a:rPr dirty="0" smtClean="0" sz="2600" spc="0">
                <a:latin typeface="Constantia"/>
                <a:cs typeface="Constantia"/>
              </a:rPr>
              <a:t>sắc,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khoả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cách,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vị</a:t>
            </a:r>
            <a:r>
              <a:rPr dirty="0" smtClean="0" sz="2600" spc="-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trí,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biên,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lề…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11260" y="6504716"/>
            <a:ext cx="14834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3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219200" y="2362200"/>
            <a:ext cx="7198614" cy="106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371600" y="4648200"/>
            <a:ext cx="4903724" cy="304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295400" y="5715000"/>
            <a:ext cx="5619750" cy="9998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392472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tribu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</a:t>
            </a:r>
            <a:r>
              <a:rPr dirty="0" smtClean="0" baseline="3034" sz="5400" spc="-8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341199"/>
            <a:ext cx="8124025" cy="91361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VD3: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chọn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h3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ếu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danh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sách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giá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trị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055"/>
              </a:spcBef>
            </a:pP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class</a:t>
            </a:r>
            <a:r>
              <a:rPr dirty="0" smtClean="0" sz="2600" spc="-12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</a:t>
            </a:r>
            <a:r>
              <a:rPr dirty="0" smtClean="0" sz="2600" spc="-25">
                <a:latin typeface="Constantia"/>
                <a:cs typeface="Constantia"/>
              </a:rPr>
              <a:t>ứ</a:t>
            </a:r>
            <a:r>
              <a:rPr dirty="0" smtClean="0" sz="2600" spc="0">
                <a:latin typeface="Constantia"/>
                <a:cs typeface="Constantia"/>
              </a:rPr>
              <a:t>a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giá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trị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class2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3560535"/>
            <a:ext cx="7719127" cy="91385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80"/>
              </a:lnSpc>
              <a:spcBef>
                <a:spcPts val="139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7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VD4:</a:t>
            </a:r>
            <a:r>
              <a:rPr dirty="0" smtClean="0" baseline="3150" sz="3900" spc="-8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chọn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9">
                <a:latin typeface="Constantia"/>
                <a:cs typeface="Constantia"/>
              </a:rPr>
              <a:t>i</a:t>
            </a:r>
            <a:r>
              <a:rPr dirty="0" smtClean="0" baseline="3150" sz="3900" spc="0">
                <a:latin typeface="Constantia"/>
                <a:cs typeface="Constantia"/>
              </a:rPr>
              <a:t>á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trị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4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ef</a:t>
            </a:r>
            <a:r>
              <a:rPr dirty="0" smtClean="0" baseline="3150" sz="3900" spc="54">
                <a:latin typeface="Constantia"/>
                <a:cs typeface="Constantia"/>
              </a:rPr>
              <a:t> </a:t>
            </a:r>
            <a:r>
              <a:rPr dirty="0" smtClean="0" baseline="3150" sz="3900" spc="-69">
                <a:latin typeface="Constantia"/>
                <a:cs typeface="Constantia"/>
              </a:rPr>
              <a:t>k</a:t>
            </a:r>
            <a:r>
              <a:rPr dirty="0" smtClean="0" baseline="3150" sz="3900" spc="0">
                <a:latin typeface="Constantia"/>
                <a:cs typeface="Constantia"/>
              </a:rPr>
              <a:t>ết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ú</a:t>
            </a:r>
            <a:r>
              <a:rPr dirty="0" smtClean="0" baseline="3150" sz="3900" spc="0">
                <a:latin typeface="Constantia"/>
                <a:cs typeface="Constantia"/>
              </a:rPr>
              <a:t>c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là</a:t>
            </a:r>
            <a:endParaRPr sz="2600">
              <a:latin typeface="Constantia"/>
              <a:cs typeface="Constantia"/>
            </a:endParaRPr>
          </a:p>
          <a:p>
            <a:pPr marL="287019" marR="50069">
              <a:lnSpc>
                <a:spcPct val="101725"/>
              </a:lnSpc>
              <a:spcBef>
                <a:spcPts val="1055"/>
              </a:spcBef>
            </a:pPr>
            <a:r>
              <a:rPr dirty="0" smtClean="0" sz="2600" spc="0">
                <a:latin typeface="Constantia"/>
                <a:cs typeface="Constantia"/>
              </a:rPr>
              <a:t>".</a:t>
            </a:r>
            <a:r>
              <a:rPr dirty="0" smtClean="0" sz="2600" spc="4">
                <a:latin typeface="Constantia"/>
                <a:cs typeface="Constantia"/>
              </a:rPr>
              <a:t>h</a:t>
            </a:r>
            <a:r>
              <a:rPr dirty="0" smtClean="0" sz="2600" spc="0">
                <a:latin typeface="Constantia"/>
                <a:cs typeface="Constantia"/>
              </a:rPr>
              <a:t>tm</a:t>
            </a:r>
            <a:r>
              <a:rPr dirty="0" smtClean="0" sz="2600" spc="-29">
                <a:latin typeface="Constantia"/>
                <a:cs typeface="Constantia"/>
              </a:rPr>
              <a:t>l</a:t>
            </a:r>
            <a:r>
              <a:rPr dirty="0" smtClean="0" sz="2600" spc="0">
                <a:latin typeface="Constantia"/>
                <a:cs typeface="Constantia"/>
              </a:rPr>
              <a:t>“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5225367"/>
            <a:ext cx="7345221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VD5: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chọn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-25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oo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dạng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“ba</a:t>
            </a:r>
            <a:r>
              <a:rPr dirty="0" smtClean="0" baseline="3150" sz="3900" spc="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-</a:t>
            </a:r>
            <a:r>
              <a:rPr dirty="0" smtClean="0" baseline="3150" sz="3900" spc="-4">
                <a:latin typeface="Constantia"/>
                <a:cs typeface="Constantia"/>
              </a:rPr>
              <a:t>?”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3912" y="6504716"/>
            <a:ext cx="26599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30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4500" y="191069"/>
            <a:ext cx="473854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1432893"/>
            <a:ext cx="8116868" cy="266057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318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phép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dạng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</a:t>
            </a:r>
            <a:r>
              <a:rPr dirty="0" smtClean="0" baseline="2100" sz="3900" spc="-10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tử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không</a:t>
            </a:r>
            <a:r>
              <a:rPr dirty="0" smtClean="0" baseline="2100" sz="3900" spc="-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ằm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29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g</a:t>
            </a:r>
            <a:endParaRPr sz="2600">
              <a:latin typeface="Constantia"/>
              <a:cs typeface="Constantia"/>
            </a:endParaRPr>
          </a:p>
          <a:p>
            <a:pPr marL="287019" marR="52318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document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ee.</a:t>
            </a:r>
            <a:endParaRPr sz="2600">
              <a:latin typeface="Constantia"/>
              <a:cs typeface="Constantia"/>
            </a:endParaRPr>
          </a:p>
          <a:p>
            <a:pPr marL="653084" marR="312736" indent="-246887">
              <a:lnSpc>
                <a:spcPts val="2996"/>
              </a:lnSpc>
              <a:spcBef>
                <a:spcPts val="1420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4">
                <a:latin typeface="Times New Roman"/>
                <a:cs typeface="Times New Roman"/>
              </a:rPr>
              <a:t>Đ</a:t>
            </a:r>
            <a:r>
              <a:rPr dirty="0" smtClean="0" sz="2400" spc="4">
                <a:latin typeface="Times New Roman"/>
                <a:cs typeface="Times New Roman"/>
              </a:rPr>
              <a:t>ị</a:t>
            </a:r>
            <a:r>
              <a:rPr dirty="0" smtClean="0" sz="2400" spc="0">
                <a:latin typeface="Constantia"/>
                <a:cs typeface="Constantia"/>
              </a:rPr>
              <a:t>nh</a:t>
            </a:r>
            <a:r>
              <a:rPr dirty="0" smtClean="0" sz="2400" spc="-10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dạ</a:t>
            </a:r>
            <a:r>
              <a:rPr dirty="0" smtClean="0" sz="2400" spc="-9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4">
                <a:latin typeface="Constantia"/>
                <a:cs typeface="Constantia"/>
              </a:rPr>
              <a:t>t</a:t>
            </a:r>
            <a:r>
              <a:rPr dirty="0" smtClean="0" sz="2400" spc="-29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ạng</a:t>
            </a:r>
            <a:r>
              <a:rPr dirty="0" smtClean="0" sz="2400" spc="-25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thái</a:t>
            </a:r>
            <a:r>
              <a:rPr dirty="0" smtClean="0" sz="2400" spc="-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liên</a:t>
            </a:r>
            <a:r>
              <a:rPr dirty="0" smtClean="0" sz="2400" spc="-34">
                <a:latin typeface="Constantia"/>
                <a:cs typeface="Constantia"/>
              </a:rPr>
              <a:t> </a:t>
            </a:r>
            <a:r>
              <a:rPr dirty="0" smtClean="0" sz="2400" spc="-50">
                <a:latin typeface="Constantia"/>
                <a:cs typeface="Constantia"/>
              </a:rPr>
              <a:t>k</a:t>
            </a:r>
            <a:r>
              <a:rPr dirty="0" smtClean="0" sz="2400" spc="0">
                <a:latin typeface="Constantia"/>
                <a:cs typeface="Constantia"/>
              </a:rPr>
              <a:t>ế</a:t>
            </a:r>
            <a:r>
              <a:rPr dirty="0" smtClean="0" sz="2400" spc="4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,</a:t>
            </a:r>
            <a:r>
              <a:rPr dirty="0" smtClean="0" sz="2400" spc="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</a:t>
            </a:r>
            <a:r>
              <a:rPr dirty="0" smtClean="0" sz="2400" spc="4">
                <a:latin typeface="Times New Roman"/>
                <a:cs typeface="Times New Roman"/>
              </a:rPr>
              <a:t>ị</a:t>
            </a:r>
            <a:r>
              <a:rPr dirty="0" smtClean="0" sz="2400" spc="0">
                <a:latin typeface="Constantia"/>
                <a:cs typeface="Constantia"/>
              </a:rPr>
              <a:t>nh</a:t>
            </a:r>
            <a:r>
              <a:rPr dirty="0" smtClean="0" sz="2400" spc="-10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dạ</a:t>
            </a:r>
            <a:r>
              <a:rPr dirty="0" smtClean="0" sz="2400" spc="-9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-4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cho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ký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tự</a:t>
            </a:r>
            <a:r>
              <a:rPr dirty="0" smtClean="0" sz="2400" spc="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đầ</a:t>
            </a:r>
            <a:r>
              <a:rPr dirty="0" smtClean="0" sz="2400" spc="0">
                <a:latin typeface="Constantia"/>
                <a:cs typeface="Constantia"/>
              </a:rPr>
              <a:t>u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endParaRPr sz="2400">
              <a:latin typeface="Constantia"/>
              <a:cs typeface="Constantia"/>
            </a:endParaRPr>
          </a:p>
          <a:p>
            <a:pPr marL="653084" marR="312736">
              <a:lnSpc>
                <a:spcPts val="2996"/>
              </a:lnSpc>
              <a:spcBef>
                <a:spcPts val="1423"/>
              </a:spcBef>
            </a:pP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ên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-25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o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9">
                <a:latin typeface="Constantia"/>
                <a:cs typeface="Constantia"/>
              </a:rPr>
              <a:t>v</a:t>
            </a:r>
            <a:r>
              <a:rPr dirty="0" smtClean="0" sz="2400" spc="0">
                <a:latin typeface="Times New Roman"/>
                <a:cs typeface="Times New Roman"/>
              </a:rPr>
              <a:t>ă</a:t>
            </a:r>
            <a:r>
              <a:rPr dirty="0" smtClean="0" sz="2400" spc="0">
                <a:latin typeface="Constantia"/>
                <a:cs typeface="Constantia"/>
              </a:rPr>
              <a:t>n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bản</a:t>
            </a:r>
            <a:endParaRPr sz="24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508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7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Khái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niệm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</a:t>
            </a:r>
            <a:r>
              <a:rPr dirty="0" smtClean="0" sz="2600" spc="-9">
                <a:latin typeface="Constantia"/>
                <a:cs typeface="Constantia"/>
              </a:rPr>
              <a:t>ớ</a:t>
            </a:r>
            <a:r>
              <a:rPr dirty="0" smtClean="0" sz="2600" spc="0">
                <a:latin typeface="Constantia"/>
                <a:cs typeface="Constantia"/>
              </a:rPr>
              <a:t>p</a:t>
            </a:r>
            <a:r>
              <a:rPr dirty="0" smtClean="0" sz="2600" spc="-1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ả,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</a:t>
            </a:r>
            <a:r>
              <a:rPr dirty="0" smtClean="0" sz="2600" spc="-44">
                <a:latin typeface="Constantia"/>
                <a:cs typeface="Constantia"/>
              </a:rPr>
              <a:t>a</a:t>
            </a:r>
            <a:r>
              <a:rPr dirty="0" smtClean="0" sz="2600" spc="0">
                <a:latin typeface="Constantia"/>
                <a:cs typeface="Constantia"/>
              </a:rPr>
              <a:t>y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</a:t>
            </a:r>
            <a:r>
              <a:rPr dirty="0" smtClean="0" sz="2600" spc="-9">
                <a:latin typeface="Constantia"/>
                <a:cs typeface="Constantia"/>
              </a:rPr>
              <a:t>ầ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tử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ả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cho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phép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dạ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0260" y="4331647"/>
            <a:ext cx="2288434" cy="95084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tử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endParaRPr sz="2600">
              <a:latin typeface="Constantia"/>
              <a:cs typeface="Constantia"/>
            </a:endParaRPr>
          </a:p>
          <a:p>
            <a:pPr marL="12700" marR="49606">
              <a:lnSpc>
                <a:spcPct val="101725"/>
              </a:lnSpc>
              <a:spcBef>
                <a:spcPts val="1371"/>
              </a:spcBef>
            </a:pPr>
            <a:r>
              <a:rPr dirty="0" smtClean="0" sz="2600" spc="0">
                <a:latin typeface="Constantia"/>
                <a:cs typeface="Constantia"/>
              </a:rPr>
              <a:t>document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ee.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088838" y="4331647"/>
            <a:ext cx="634564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d</a:t>
            </a:r>
            <a:r>
              <a:rPr dirty="0" smtClean="0" baseline="3150" sz="3900" spc="-25">
                <a:latin typeface="Constantia"/>
                <a:cs typeface="Constantia"/>
              </a:rPr>
              <a:t>ự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719828" y="4331647"/>
            <a:ext cx="66531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ên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382898" y="4331647"/>
            <a:ext cx="922941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thông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07888" y="4331647"/>
            <a:ext cx="47780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tin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780470" y="4331647"/>
            <a:ext cx="791650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ch</a:t>
            </a:r>
            <a:r>
              <a:rPr dirty="0" smtClean="0" baseline="3150" sz="3900" spc="-25">
                <a:latin typeface="Constantia"/>
                <a:cs typeface="Constantia"/>
              </a:rPr>
              <a:t>ứ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6569870" y="4331647"/>
            <a:ext cx="610091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bên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183333" y="4331647"/>
            <a:ext cx="857461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-59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oài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35060" y="6504716"/>
            <a:ext cx="22607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14" b="1">
                <a:solidFill>
                  <a:srgbClr val="045C75"/>
                </a:solidFill>
                <a:latin typeface="Constantia"/>
                <a:cs typeface="Constantia"/>
              </a:rPr>
              <a:t>31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1752600" y="4648200"/>
            <a:ext cx="5715000" cy="352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1066800" y="5715000"/>
            <a:ext cx="7343775" cy="3524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00" y="191069"/>
            <a:ext cx="473854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32893"/>
            <a:ext cx="7861730" cy="1562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-39">
                <a:latin typeface="Constantia"/>
                <a:cs typeface="Constantia"/>
              </a:rPr>
              <a:t>P</a:t>
            </a:r>
            <a:r>
              <a:rPr dirty="0" smtClean="0" baseline="2100" sz="3900" spc="0">
                <a:latin typeface="Constantia"/>
                <a:cs typeface="Constantia"/>
              </a:rPr>
              <a:t>se</a:t>
            </a:r>
            <a:r>
              <a:rPr dirty="0" smtClean="0" baseline="2100" sz="3900" spc="4">
                <a:latin typeface="Constantia"/>
                <a:cs typeface="Constantia"/>
              </a:rPr>
              <a:t>u</a:t>
            </a:r>
            <a:r>
              <a:rPr dirty="0" smtClean="0" baseline="2100" sz="3900" spc="0">
                <a:latin typeface="Constantia"/>
                <a:cs typeface="Constantia"/>
              </a:rPr>
              <a:t>do</a:t>
            </a:r>
            <a:r>
              <a:rPr dirty="0" smtClean="0" baseline="2100" sz="3900" spc="-1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class: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dùng</a:t>
            </a:r>
            <a:r>
              <a:rPr dirty="0" smtClean="0" baseline="2100" sz="3900" spc="-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ể</a:t>
            </a:r>
            <a:r>
              <a:rPr dirty="0" smtClean="0" baseline="2229" sz="3900" spc="-2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thêm</a:t>
            </a:r>
            <a:r>
              <a:rPr dirty="0" smtClean="0" baseline="2100" sz="3900" spc="-125"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ào</a:t>
            </a:r>
            <a:r>
              <a:rPr dirty="0" smtClean="0" baseline="2100" sz="3900" spc="-1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</a:t>
            </a:r>
            <a:r>
              <a:rPr dirty="0" smtClean="0" baseline="2100" sz="3900" spc="-9">
                <a:latin typeface="Constantia"/>
                <a:cs typeface="Constantia"/>
              </a:rPr>
              <a:t>i</a:t>
            </a:r>
            <a:r>
              <a:rPr dirty="0" smtClean="0" baseline="2100" sz="3900" spc="0">
                <a:latin typeface="Constantia"/>
                <a:cs typeface="Constantia"/>
              </a:rPr>
              <a:t>ệu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ứng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ặ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biệt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cho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bộ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chọn.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Cho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phép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bộ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chọn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chọn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phần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tử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mà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không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quan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216354"/>
            <a:ext cx="2116761" cy="9684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7019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tâm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ế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-2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ên,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363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ú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pháp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51425" y="3234113"/>
            <a:ext cx="904421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548636" y="3234113"/>
            <a:ext cx="66961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218981" y="3234113"/>
            <a:ext cx="578343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h</a:t>
            </a:r>
            <a:r>
              <a:rPr dirty="0" smtClean="0" baseline="3150" sz="3900" spc="-50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97058" y="3234113"/>
            <a:ext cx="53865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ội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34128" y="3234113"/>
            <a:ext cx="811162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dung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2200" y="6504716"/>
            <a:ext cx="25032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14" b="1">
                <a:solidFill>
                  <a:srgbClr val="045C75"/>
                </a:solidFill>
                <a:latin typeface="Constantia"/>
                <a:cs typeface="Constantia"/>
              </a:rPr>
              <a:t>32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4500" y="191069"/>
            <a:ext cx="733846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r>
              <a:rPr dirty="0" smtClean="0" baseline="3034" sz="5400" spc="-9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79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irst-ch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ld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40" y="1432893"/>
            <a:ext cx="8317463" cy="156296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269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:</a:t>
            </a:r>
            <a:r>
              <a:rPr dirty="0" smtClean="0" baseline="2100" sz="3900" spc="59">
                <a:latin typeface="Constantia"/>
                <a:cs typeface="Constantia"/>
              </a:rPr>
              <a:t>f</a:t>
            </a:r>
            <a:r>
              <a:rPr dirty="0" smtClean="0" baseline="2100" sz="3900" spc="0">
                <a:latin typeface="Constantia"/>
                <a:cs typeface="Constantia"/>
              </a:rPr>
              <a:t>irs</a:t>
            </a:r>
            <a:r>
              <a:rPr dirty="0" smtClean="0" baseline="2100" sz="3900" spc="4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-</a:t>
            </a:r>
            <a:r>
              <a:rPr dirty="0" smtClean="0" baseline="2100" sz="3900" spc="0">
                <a:latin typeface="Constantia"/>
                <a:cs typeface="Constantia"/>
              </a:rPr>
              <a:t>child:</a:t>
            </a:r>
            <a:r>
              <a:rPr dirty="0" smtClean="0" baseline="2100" sz="3900" spc="-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lớp</a:t>
            </a:r>
            <a:r>
              <a:rPr dirty="0" smtClean="0" baseline="2100" sz="3900" spc="-1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ảo</a:t>
            </a:r>
            <a:r>
              <a:rPr dirty="0" smtClean="0" baseline="2100" sz="3900" spc="-1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phép</a:t>
            </a:r>
            <a:r>
              <a:rPr dirty="0" smtClean="0" baseline="2100" sz="3900" spc="-1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chọn</a:t>
            </a:r>
            <a:r>
              <a:rPr dirty="0" smtClean="0" baseline="2100" sz="3900" spc="-9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tử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ầ</a:t>
            </a:r>
            <a:r>
              <a:rPr dirty="0" smtClean="0" baseline="2100" sz="3900" spc="0">
                <a:latin typeface="Constantia"/>
                <a:cs typeface="Constantia"/>
              </a:rPr>
              <a:t>u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tiên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của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một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phần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tử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khác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VD: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chọn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phần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tử</a:t>
            </a:r>
            <a:r>
              <a:rPr dirty="0" smtClean="0" sz="2600" spc="-4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ầ</a:t>
            </a:r>
            <a:r>
              <a:rPr dirty="0" smtClean="0" sz="2600" spc="0">
                <a:latin typeface="Constantia"/>
                <a:cs typeface="Constantia"/>
              </a:rPr>
              <a:t>u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tiên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ằm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o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phần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tử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</a:t>
            </a:r>
            <a:r>
              <a:rPr dirty="0" smtClean="0" sz="2600" spc="-29">
                <a:latin typeface="Constantia"/>
                <a:cs typeface="Constantia"/>
              </a:rPr>
              <a:t>i</a:t>
            </a:r>
            <a:r>
              <a:rPr dirty="0" smtClean="0" sz="2600" spc="-225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q</a:t>
            </a:r>
            <a:r>
              <a:rPr dirty="0" smtClean="0" sz="2600" spc="-1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810260" y="3216354"/>
            <a:ext cx="719813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2500417" y="3216354"/>
            <a:ext cx="1264767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th</a:t>
            </a:r>
            <a:r>
              <a:rPr dirty="0" smtClean="0" baseline="2100" sz="3900" spc="9">
                <a:latin typeface="Constantia"/>
                <a:cs typeface="Constantia"/>
              </a:rPr>
              <a:t>ụ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ầ</a:t>
            </a:r>
            <a:r>
              <a:rPr dirty="0" smtClean="0" baseline="2100" sz="3900" spc="0">
                <a:latin typeface="Constantia"/>
                <a:cs typeface="Constantia"/>
              </a:rPr>
              <a:t>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4944094" y="3216354"/>
            <a:ext cx="1039337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in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ậ</a:t>
            </a:r>
            <a:r>
              <a:rPr dirty="0" smtClean="0" baseline="2100" sz="3900" spc="0">
                <a:latin typeface="Constantia"/>
                <a:cs typeface="Constantia"/>
              </a:rPr>
              <a:t>m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30450" y="3234113"/>
            <a:ext cx="972547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kh</a:t>
            </a:r>
            <a:r>
              <a:rPr dirty="0" smtClean="0" baseline="3150" sz="3900" spc="-9">
                <a:latin typeface="Constantia"/>
                <a:cs typeface="Constantia"/>
              </a:rPr>
              <a:t>o</a:t>
            </a:r>
            <a:r>
              <a:rPr dirty="0" smtClean="0" baseline="3150" sz="3900" spc="0">
                <a:latin typeface="Constantia"/>
                <a:cs typeface="Constantia"/>
              </a:rPr>
              <a:t>ản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56852" y="3234113"/>
            <a:ext cx="80084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dò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555512" y="3234113"/>
            <a:ext cx="39082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74549" y="3234113"/>
            <a:ext cx="598186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565855" y="3234113"/>
            <a:ext cx="80322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7367491" y="3234113"/>
            <a:ext cx="40835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tử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777569" y="3234113"/>
            <a:ext cx="260202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37505" y="3234113"/>
            <a:ext cx="577682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-50">
                <a:latin typeface="Constantia"/>
                <a:cs typeface="Constantia"/>
              </a:rPr>
              <a:t>à</a:t>
            </a:r>
            <a:r>
              <a:rPr dirty="0" smtClean="0" baseline="3150" sz="3900" spc="0"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9820" y="6504716"/>
            <a:ext cx="23849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33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33400" y="1600200"/>
            <a:ext cx="6819900" cy="44767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941820" y="1417319"/>
            <a:ext cx="2071116" cy="17571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010400" y="1447800"/>
            <a:ext cx="1933575" cy="161925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7010400" y="1447800"/>
            <a:ext cx="1933575" cy="161925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005574" y="1442974"/>
            <a:ext cx="1943100" cy="1628775"/>
          </a:xfrm>
          <a:custGeom>
            <a:avLst/>
            <a:gdLst/>
            <a:ahLst/>
            <a:cxnLst/>
            <a:rect l="l" t="t" r="r" b="b"/>
            <a:pathLst>
              <a:path w="1943100" h="1628775">
                <a:moveTo>
                  <a:pt x="0" y="1628775"/>
                </a:moveTo>
                <a:lnTo>
                  <a:pt x="1943100" y="1628775"/>
                </a:lnTo>
                <a:lnTo>
                  <a:pt x="1943100" y="0"/>
                </a:lnTo>
                <a:lnTo>
                  <a:pt x="0" y="0"/>
                </a:lnTo>
                <a:lnTo>
                  <a:pt x="0" y="1628775"/>
                </a:lnTo>
                <a:close/>
              </a:path>
            </a:pathLst>
          </a:custGeom>
          <a:ln w="9525">
            <a:solidFill>
              <a:srgbClr val="059A71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444500" y="191069"/>
            <a:ext cx="16790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29739" y="191069"/>
            <a:ext cx="120840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342690" y="191069"/>
            <a:ext cx="184035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186553" y="191069"/>
            <a:ext cx="32258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23357" y="191069"/>
            <a:ext cx="225960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79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irst-ch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ld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04580" y="6504716"/>
            <a:ext cx="25510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34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7005574" y="1442974"/>
            <a:ext cx="1943100" cy="162877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675019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r>
              <a:rPr dirty="0" smtClean="0" baseline="3034" sz="5400" spc="-9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Anchor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1432893"/>
            <a:ext cx="7742852" cy="266471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Anch</a:t>
            </a:r>
            <a:r>
              <a:rPr dirty="0" smtClean="0" baseline="2100" sz="3900" spc="-9">
                <a:latin typeface="Constantia"/>
                <a:cs typeface="Constantia"/>
              </a:rPr>
              <a:t>o</a:t>
            </a:r>
            <a:r>
              <a:rPr dirty="0" smtClean="0" baseline="2100" sz="3900" spc="0">
                <a:latin typeface="Constantia"/>
                <a:cs typeface="Constantia"/>
              </a:rPr>
              <a:t>r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pseudo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class: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lớp</a:t>
            </a:r>
            <a:r>
              <a:rPr dirty="0" smtClean="0" baseline="2100" sz="3900" spc="-1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ảo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25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hĩa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st</a:t>
            </a:r>
            <a:r>
              <a:rPr dirty="0" smtClean="0" baseline="2100" sz="3900" spc="-25">
                <a:latin typeface="Constantia"/>
                <a:cs typeface="Constantia"/>
              </a:rPr>
              <a:t>y</a:t>
            </a:r>
            <a:r>
              <a:rPr dirty="0" smtClean="0" baseline="2100" sz="3900" spc="0">
                <a:latin typeface="Constantia"/>
                <a:cs typeface="Constantia"/>
              </a:rPr>
              <a:t>le</a:t>
            </a:r>
            <a:r>
              <a:rPr dirty="0" smtClean="0" baseline="2100" sz="3900" spc="-1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1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4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ạng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thái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</a:t>
            </a:r>
            <a:r>
              <a:rPr dirty="0" smtClean="0" sz="2600" spc="-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nk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39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4</a:t>
            </a:r>
            <a:r>
              <a:rPr dirty="0" smtClean="0" sz="2600" spc="-4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4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ạng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thái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</a:t>
            </a:r>
            <a:r>
              <a:rPr dirty="0" smtClean="0" sz="2600" spc="-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nk</a:t>
            </a:r>
            <a:endParaRPr sz="2600">
              <a:latin typeface="Constantia"/>
              <a:cs typeface="Constantia"/>
            </a:endParaRPr>
          </a:p>
          <a:p>
            <a:pPr marL="406196" marR="52269">
              <a:lnSpc>
                <a:spcPct val="101725"/>
              </a:lnSpc>
              <a:spcBef>
                <a:spcPts val="1420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link: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link</a:t>
            </a:r>
            <a:r>
              <a:rPr dirty="0" smtClean="0" sz="2400" spc="-75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</a:t>
            </a:r>
            <a:r>
              <a:rPr dirty="0" smtClean="0" sz="2400" spc="-4">
                <a:latin typeface="Times New Roman"/>
                <a:cs typeface="Times New Roman"/>
              </a:rPr>
              <a:t>ư</a:t>
            </a:r>
            <a:r>
              <a:rPr dirty="0" smtClean="0" sz="2400" spc="0">
                <a:latin typeface="Constantia"/>
                <a:cs typeface="Constantia"/>
              </a:rPr>
              <a:t>a</a:t>
            </a:r>
            <a:r>
              <a:rPr dirty="0" smtClean="0" sz="2400" spc="-5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đượ</a:t>
            </a:r>
            <a:r>
              <a:rPr dirty="0" smtClean="0" sz="2400" spc="0">
                <a:latin typeface="Constantia"/>
                <a:cs typeface="Constantia"/>
              </a:rPr>
              <a:t>c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mở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(u</a:t>
            </a:r>
            <a:r>
              <a:rPr dirty="0" smtClean="0" sz="2400" spc="-5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v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si</a:t>
            </a:r>
            <a:r>
              <a:rPr dirty="0" smtClean="0" sz="2400" spc="-25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ed</a:t>
            </a:r>
            <a:r>
              <a:rPr dirty="0" smtClean="0" sz="2400" spc="-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link)</a:t>
            </a:r>
            <a:endParaRPr sz="2400">
              <a:latin typeface="Constantia"/>
              <a:cs typeface="Constantia"/>
            </a:endParaRPr>
          </a:p>
          <a:p>
            <a:pPr marL="406196" marR="52269">
              <a:lnSpc>
                <a:spcPct val="101725"/>
              </a:lnSpc>
              <a:spcBef>
                <a:spcPts val="1392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v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si</a:t>
            </a:r>
            <a:r>
              <a:rPr dirty="0" smtClean="0" sz="2400" spc="-25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ed:</a:t>
            </a:r>
            <a:r>
              <a:rPr dirty="0" smtClean="0" sz="2400" spc="-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link</a:t>
            </a:r>
            <a:r>
              <a:rPr dirty="0" smtClean="0" sz="2400" spc="-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đã</a:t>
            </a:r>
            <a:r>
              <a:rPr dirty="0" smtClean="0" sz="2400" spc="0">
                <a:latin typeface="Times New Roman"/>
                <a:cs typeface="Times New Roman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đượ</a:t>
            </a:r>
            <a:r>
              <a:rPr dirty="0" smtClean="0" sz="2400" spc="0">
                <a:latin typeface="Constantia"/>
                <a:cs typeface="Constantia"/>
              </a:rPr>
              <a:t>c</a:t>
            </a:r>
            <a:r>
              <a:rPr dirty="0" smtClean="0" sz="2400" spc="-5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mở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(vis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ed</a:t>
            </a:r>
            <a:r>
              <a:rPr dirty="0" smtClean="0" sz="2400" spc="-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link)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4299684"/>
            <a:ext cx="6444530" cy="89558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710" sz="3075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710" sz="3075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h</a:t>
            </a:r>
            <a:r>
              <a:rPr dirty="0" smtClean="0" baseline="2275" sz="3600" spc="-34">
                <a:latin typeface="Constantia"/>
                <a:cs typeface="Constantia"/>
              </a:rPr>
              <a:t>o</a:t>
            </a:r>
            <a:r>
              <a:rPr dirty="0" smtClean="0" baseline="2275" sz="3600" spc="-54">
                <a:latin typeface="Constantia"/>
                <a:cs typeface="Constantia"/>
              </a:rPr>
              <a:t>v</a:t>
            </a:r>
            <a:r>
              <a:rPr dirty="0" smtClean="0" baseline="2275" sz="3600" spc="0">
                <a:latin typeface="Constantia"/>
                <a:cs typeface="Constantia"/>
              </a:rPr>
              <a:t>e</a:t>
            </a:r>
            <a:r>
              <a:rPr dirty="0" smtClean="0" baseline="2275" sz="3600" spc="4">
                <a:latin typeface="Constantia"/>
                <a:cs typeface="Constantia"/>
              </a:rPr>
              <a:t>r</a:t>
            </a:r>
            <a:r>
              <a:rPr dirty="0" smtClean="0" baseline="2275" sz="3600" spc="0">
                <a:latin typeface="Constantia"/>
                <a:cs typeface="Constantia"/>
              </a:rPr>
              <a:t>:</a:t>
            </a:r>
            <a:r>
              <a:rPr dirty="0" smtClean="0" baseline="2275" sz="3600" spc="0">
                <a:latin typeface="Constantia"/>
                <a:cs typeface="Constantia"/>
              </a:rPr>
              <a:t> </a:t>
            </a:r>
            <a:r>
              <a:rPr dirty="0" smtClean="0" baseline="2275" sz="3600" spc="-4">
                <a:latin typeface="Constantia"/>
                <a:cs typeface="Constantia"/>
              </a:rPr>
              <a:t>l</a:t>
            </a:r>
            <a:r>
              <a:rPr dirty="0" smtClean="0" baseline="2275" sz="3600" spc="0">
                <a:latin typeface="Constantia"/>
                <a:cs typeface="Constantia"/>
              </a:rPr>
              <a:t>ink</a:t>
            </a:r>
            <a:r>
              <a:rPr dirty="0" smtClean="0" baseline="2275" sz="3600" spc="-19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</a:t>
            </a:r>
            <a:r>
              <a:rPr dirty="0" smtClean="0" baseline="2275" sz="3600" spc="0">
                <a:latin typeface="Constantia"/>
                <a:cs typeface="Constantia"/>
              </a:rPr>
              <a:t>ang</a:t>
            </a:r>
            <a:r>
              <a:rPr dirty="0" smtClean="0" baseline="2275" sz="3600" spc="-25">
                <a:latin typeface="Constantia"/>
                <a:cs typeface="Constantia"/>
              </a:rPr>
              <a:t> </a:t>
            </a:r>
            <a:r>
              <a:rPr dirty="0" smtClean="0" baseline="2275" sz="3600" spc="-29">
                <a:latin typeface="Constantia"/>
                <a:cs typeface="Constantia"/>
              </a:rPr>
              <a:t>r</a:t>
            </a:r>
            <a:r>
              <a:rPr dirty="0" smtClean="0" baseline="2275" sz="3600" spc="0">
                <a:latin typeface="Constantia"/>
                <a:cs typeface="Constantia"/>
              </a:rPr>
              <a:t>ê</a:t>
            </a:r>
            <a:r>
              <a:rPr dirty="0" smtClean="0" baseline="2275" sz="3600" spc="-11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chuột</a:t>
            </a:r>
            <a:r>
              <a:rPr dirty="0" smtClean="0" baseline="2275" sz="3600" spc="-5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bên</a:t>
            </a:r>
            <a:r>
              <a:rPr dirty="0" smtClean="0" baseline="2275" sz="3600" spc="-5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</a:t>
            </a:r>
            <a:r>
              <a:rPr dirty="0" smtClean="0" baseline="2275" sz="3600" spc="-25">
                <a:latin typeface="Constantia"/>
                <a:cs typeface="Constantia"/>
              </a:rPr>
              <a:t>r</a:t>
            </a:r>
            <a:r>
              <a:rPr dirty="0" smtClean="0" baseline="2275" sz="3600" spc="0">
                <a:latin typeface="Constantia"/>
                <a:cs typeface="Constantia"/>
              </a:rPr>
              <a:t>ên</a:t>
            </a:r>
            <a:r>
              <a:rPr dirty="0" smtClean="0" baseline="2275" sz="3600" spc="-3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(mouse</a:t>
            </a:r>
            <a:r>
              <a:rPr dirty="0" smtClean="0" baseline="2275" sz="3600" spc="-119">
                <a:latin typeface="Constantia"/>
                <a:cs typeface="Constantia"/>
              </a:rPr>
              <a:t> </a:t>
            </a:r>
            <a:r>
              <a:rPr dirty="0" smtClean="0" baseline="2275" sz="3600" spc="-39">
                <a:latin typeface="Constantia"/>
                <a:cs typeface="Constantia"/>
              </a:rPr>
              <a:t>o</a:t>
            </a:r>
            <a:r>
              <a:rPr dirty="0" smtClean="0" baseline="2275" sz="3600" spc="-54">
                <a:latin typeface="Constantia"/>
                <a:cs typeface="Constantia"/>
              </a:rPr>
              <a:t>v</a:t>
            </a:r>
            <a:r>
              <a:rPr dirty="0" smtClean="0" baseline="2275" sz="3600" spc="0">
                <a:latin typeface="Constantia"/>
                <a:cs typeface="Constantia"/>
              </a:rPr>
              <a:t>er</a:t>
            </a:r>
            <a:endParaRPr sz="2400">
              <a:latin typeface="Constantia"/>
              <a:cs typeface="Constantia"/>
            </a:endParaRPr>
          </a:p>
          <a:p>
            <a:pPr marL="12700" marR="48175">
              <a:lnSpc>
                <a:spcPct val="101725"/>
              </a:lnSpc>
              <a:spcBef>
                <a:spcPts val="1259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act</a:t>
            </a:r>
            <a:r>
              <a:rPr dirty="0" smtClean="0" sz="2400" spc="-19">
                <a:latin typeface="Constantia"/>
                <a:cs typeface="Constantia"/>
              </a:rPr>
              <a:t>i</a:t>
            </a:r>
            <a:r>
              <a:rPr dirty="0" smtClean="0" sz="2400" spc="-54">
                <a:latin typeface="Constantia"/>
                <a:cs typeface="Constantia"/>
              </a:rPr>
              <a:t>v</a:t>
            </a:r>
            <a:r>
              <a:rPr dirty="0" smtClean="0" sz="2400" spc="0">
                <a:latin typeface="Constantia"/>
                <a:cs typeface="Constantia"/>
              </a:rPr>
              <a:t>e: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link</a:t>
            </a:r>
            <a:r>
              <a:rPr dirty="0" smtClean="0" sz="2400" spc="-25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đã</a:t>
            </a:r>
            <a:r>
              <a:rPr dirty="0" smtClean="0" sz="2400" spc="0">
                <a:latin typeface="Times New Roman"/>
                <a:cs typeface="Times New Roman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đượ</a:t>
            </a:r>
            <a:r>
              <a:rPr dirty="0" smtClean="0" sz="2400" spc="0">
                <a:latin typeface="Constantia"/>
                <a:cs typeface="Constantia"/>
              </a:rPr>
              <a:t>c</a:t>
            </a:r>
            <a:r>
              <a:rPr dirty="0" smtClean="0" sz="2400" spc="-10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chọn</a:t>
            </a:r>
            <a:r>
              <a:rPr dirty="0" smtClean="0" sz="2400" spc="-25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(selec</a:t>
            </a:r>
            <a:r>
              <a:rPr dirty="0" smtClean="0" sz="2400" spc="-29">
                <a:latin typeface="Constantia"/>
                <a:cs typeface="Constantia"/>
              </a:rPr>
              <a:t>t</a:t>
            </a:r>
            <a:r>
              <a:rPr dirty="0" smtClean="0" sz="2400" spc="0">
                <a:latin typeface="Constantia"/>
                <a:cs typeface="Constantia"/>
              </a:rPr>
              <a:t>ed</a:t>
            </a:r>
            <a:r>
              <a:rPr dirty="0" smtClean="0" sz="2400" spc="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link)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68057" y="4316051"/>
            <a:ext cx="6959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link)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9820" y="6504716"/>
            <a:ext cx="23762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35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62000" y="1676400"/>
            <a:ext cx="7086600" cy="4181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167902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129739" y="191069"/>
            <a:ext cx="120840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342690" y="191069"/>
            <a:ext cx="184035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186553" y="191069"/>
            <a:ext cx="32258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517261" y="191069"/>
            <a:ext cx="167743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Anchor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0008" y="6504716"/>
            <a:ext cx="26015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36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762000" y="2057336"/>
            <a:ext cx="8001000" cy="438073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506463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r>
              <a:rPr dirty="0" smtClean="0" baseline="3034" sz="5400" spc="-9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517261" y="191069"/>
            <a:ext cx="167743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Anchor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4938646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44">
                <a:latin typeface="Constantia"/>
                <a:cs typeface="Constantia"/>
              </a:rPr>
              <a:t>K</a:t>
            </a:r>
            <a:r>
              <a:rPr dirty="0" smtClean="0" baseline="3150" sz="3900" spc="0">
                <a:latin typeface="Constantia"/>
                <a:cs typeface="Constantia"/>
              </a:rPr>
              <a:t>ết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hợp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css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class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pseudo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class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6772" y="6504716"/>
            <a:ext cx="24166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37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1066800" y="3505200"/>
            <a:ext cx="3333750" cy="1152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193792" y="3631691"/>
            <a:ext cx="3099816" cy="77419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152644" y="3611879"/>
            <a:ext cx="2895600" cy="87325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257800" y="3657574"/>
            <a:ext cx="2971800" cy="64632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257800" y="3657574"/>
            <a:ext cx="2971800" cy="646328"/>
          </a:xfrm>
          <a:custGeom>
            <a:avLst/>
            <a:gdLst/>
            <a:ahLst/>
            <a:cxnLst/>
            <a:rect l="l" t="t" r="r" b="b"/>
            <a:pathLst>
              <a:path w="2971800" h="646328">
                <a:moveTo>
                  <a:pt x="0" y="646328"/>
                </a:moveTo>
                <a:lnTo>
                  <a:pt x="2971800" y="646328"/>
                </a:lnTo>
                <a:lnTo>
                  <a:pt x="2971800" y="0"/>
                </a:lnTo>
                <a:lnTo>
                  <a:pt x="0" y="0"/>
                </a:lnTo>
                <a:lnTo>
                  <a:pt x="0" y="646328"/>
                </a:lnTo>
                <a:close/>
              </a:path>
            </a:pathLst>
          </a:custGeom>
          <a:ln w="9524">
            <a:solidFill>
              <a:srgbClr val="58944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4419600" y="4115943"/>
            <a:ext cx="79248" cy="237108"/>
          </a:xfrm>
          <a:custGeom>
            <a:avLst/>
            <a:gdLst/>
            <a:ahLst/>
            <a:cxnLst/>
            <a:rect l="l" t="t" r="r" b="b"/>
            <a:pathLst>
              <a:path w="79248" h="237108">
                <a:moveTo>
                  <a:pt x="16637" y="75818"/>
                </a:moveTo>
                <a:lnTo>
                  <a:pt x="36249" y="70750"/>
                </a:lnTo>
                <a:lnTo>
                  <a:pt x="24103" y="67817"/>
                </a:lnTo>
                <a:lnTo>
                  <a:pt x="16637" y="75818"/>
                </a:lnTo>
                <a:close/>
              </a:path>
              <a:path w="79248" h="237108">
                <a:moveTo>
                  <a:pt x="104012" y="93598"/>
                </a:moveTo>
                <a:lnTo>
                  <a:pt x="104775" y="90169"/>
                </a:lnTo>
                <a:lnTo>
                  <a:pt x="102742" y="86740"/>
                </a:lnTo>
                <a:lnTo>
                  <a:pt x="99313" y="85978"/>
                </a:lnTo>
                <a:lnTo>
                  <a:pt x="36249" y="70750"/>
                </a:lnTo>
                <a:lnTo>
                  <a:pt x="16637" y="75818"/>
                </a:lnTo>
                <a:lnTo>
                  <a:pt x="24103" y="67817"/>
                </a:lnTo>
                <a:lnTo>
                  <a:pt x="36249" y="70750"/>
                </a:lnTo>
                <a:lnTo>
                  <a:pt x="763777" y="-147447"/>
                </a:lnTo>
                <a:lnTo>
                  <a:pt x="760222" y="-159639"/>
                </a:lnTo>
                <a:lnTo>
                  <a:pt x="32650" y="58657"/>
                </a:lnTo>
                <a:lnTo>
                  <a:pt x="13588" y="65277"/>
                </a:lnTo>
                <a:lnTo>
                  <a:pt x="13842" y="77469"/>
                </a:lnTo>
                <a:lnTo>
                  <a:pt x="10160" y="65404"/>
                </a:lnTo>
                <a:lnTo>
                  <a:pt x="67563" y="2666"/>
                </a:lnTo>
                <a:lnTo>
                  <a:pt x="0" y="75056"/>
                </a:lnTo>
                <a:lnTo>
                  <a:pt x="96265" y="98297"/>
                </a:lnTo>
                <a:lnTo>
                  <a:pt x="99695" y="99059"/>
                </a:lnTo>
                <a:lnTo>
                  <a:pt x="103124" y="97027"/>
                </a:lnTo>
                <a:lnTo>
                  <a:pt x="104012" y="93598"/>
                </a:lnTo>
                <a:close/>
              </a:path>
              <a:path w="79248" h="237108">
                <a:moveTo>
                  <a:pt x="74040" y="0"/>
                </a:moveTo>
                <a:lnTo>
                  <a:pt x="69976" y="126"/>
                </a:lnTo>
                <a:lnTo>
                  <a:pt x="67563" y="2666"/>
                </a:lnTo>
                <a:lnTo>
                  <a:pt x="10160" y="65404"/>
                </a:lnTo>
                <a:lnTo>
                  <a:pt x="13842" y="77469"/>
                </a:lnTo>
                <a:lnTo>
                  <a:pt x="13588" y="65277"/>
                </a:lnTo>
                <a:lnTo>
                  <a:pt x="32650" y="58657"/>
                </a:lnTo>
                <a:lnTo>
                  <a:pt x="76835" y="11302"/>
                </a:lnTo>
                <a:lnTo>
                  <a:pt x="79248" y="8762"/>
                </a:lnTo>
                <a:lnTo>
                  <a:pt x="79121" y="4698"/>
                </a:lnTo>
                <a:lnTo>
                  <a:pt x="76580" y="2285"/>
                </a:lnTo>
                <a:lnTo>
                  <a:pt x="74040" y="0"/>
                </a:lnTo>
                <a:close/>
              </a:path>
            </a:pathLst>
          </a:custGeom>
          <a:solidFill>
            <a:srgbClr val="055092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4500" y="191069"/>
            <a:ext cx="632201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r>
              <a:rPr dirty="0" smtClean="0" baseline="3034" sz="5400" spc="-9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25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ocus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432893"/>
            <a:ext cx="8168334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:</a:t>
            </a:r>
            <a:r>
              <a:rPr dirty="0" smtClean="0" baseline="2100" sz="3900" spc="-19">
                <a:latin typeface="Constantia"/>
                <a:cs typeface="Constantia"/>
              </a:rPr>
              <a:t>f</a:t>
            </a:r>
            <a:r>
              <a:rPr dirty="0" smtClean="0" baseline="2100" sz="3900" spc="0">
                <a:latin typeface="Constantia"/>
                <a:cs typeface="Constantia"/>
              </a:rPr>
              <a:t>ocus</a:t>
            </a:r>
            <a:r>
              <a:rPr dirty="0" smtClean="0" baseline="2100" sz="3900" spc="-1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pseudo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class:</a:t>
            </a:r>
            <a:r>
              <a:rPr dirty="0" smtClean="0" baseline="2100" sz="3900" spc="-1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lớp</a:t>
            </a:r>
            <a:r>
              <a:rPr dirty="0" smtClean="0" baseline="2100" sz="3900" spc="-1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ảo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25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hĩa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st</a:t>
            </a:r>
            <a:r>
              <a:rPr dirty="0" smtClean="0" baseline="2100" sz="3900" spc="-25">
                <a:latin typeface="Constantia"/>
                <a:cs typeface="Constantia"/>
              </a:rPr>
              <a:t>y</a:t>
            </a:r>
            <a:r>
              <a:rPr dirty="0" smtClean="0" baseline="2100" sz="3900" spc="0">
                <a:latin typeface="Constantia"/>
                <a:cs typeface="Constantia"/>
              </a:rPr>
              <a:t>le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của</a:t>
            </a:r>
            <a:r>
              <a:rPr dirty="0" smtClean="0" baseline="2100" sz="3900" spc="-10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tử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151280" y="2027634"/>
            <a:ext cx="1178201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tử</a:t>
            </a:r>
            <a:r>
              <a:rPr dirty="0" smtClean="0" baseline="2100" sz="3900" spc="-9">
                <a:latin typeface="Constantia"/>
                <a:cs typeface="Constantia"/>
              </a:rPr>
              <a:t> </a:t>
            </a:r>
            <a:r>
              <a:rPr dirty="0" smtClean="0" baseline="2229" sz="3900" spc="9">
                <a:latin typeface="Times New Roman"/>
                <a:cs typeface="Times New Roman"/>
              </a:rPr>
              <a:t>đ</a:t>
            </a:r>
            <a:r>
              <a:rPr dirty="0" smtClean="0" baseline="2100" sz="3900" spc="0">
                <a:latin typeface="Constantia"/>
                <a:cs typeface="Constantia"/>
              </a:rPr>
              <a:t>ang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10260" y="2045393"/>
            <a:ext cx="53733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khi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49644" y="2045393"/>
            <a:ext cx="80322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31571" y="2045393"/>
            <a:ext cx="827722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-25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ocus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03056" y="6504716"/>
            <a:ext cx="25738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38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257800" y="3657574"/>
            <a:ext cx="2971800" cy="64632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92328">
              <a:lnSpc>
                <a:spcPct val="101725"/>
              </a:lnSpc>
              <a:spcBef>
                <a:spcPts val="330"/>
              </a:spcBef>
            </a:pPr>
            <a:r>
              <a:rPr dirty="0" smtClean="0" sz="1800" spc="0">
                <a:latin typeface="Constantia"/>
                <a:cs typeface="Constantia"/>
              </a:rPr>
              <a:t>L</a:t>
            </a:r>
            <a:r>
              <a:rPr dirty="0" smtClean="0" sz="1800" spc="-9">
                <a:latin typeface="Constantia"/>
                <a:cs typeface="Constantia"/>
              </a:rPr>
              <a:t>i</a:t>
            </a:r>
            <a:r>
              <a:rPr dirty="0" smtClean="0" sz="1800" spc="0">
                <a:latin typeface="Constantia"/>
                <a:cs typeface="Constantia"/>
              </a:rPr>
              <a:t>nk</a:t>
            </a:r>
            <a:r>
              <a:rPr dirty="0" smtClean="0" sz="1800" spc="-3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sẽ</a:t>
            </a:r>
            <a:r>
              <a:rPr dirty="0" smtClean="0" sz="1800" spc="-9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ch</a:t>
            </a:r>
            <a:r>
              <a:rPr dirty="0" smtClean="0" sz="1800" spc="-19">
                <a:latin typeface="Constantia"/>
                <a:cs typeface="Constantia"/>
              </a:rPr>
              <a:t>u</a:t>
            </a:r>
            <a:r>
              <a:rPr dirty="0" smtClean="0" sz="1800" spc="-50">
                <a:latin typeface="Constantia"/>
                <a:cs typeface="Constantia"/>
              </a:rPr>
              <a:t>y</a:t>
            </a:r>
            <a:r>
              <a:rPr dirty="0" smtClean="0" sz="1800" spc="0">
                <a:latin typeface="Constantia"/>
                <a:cs typeface="Constantia"/>
              </a:rPr>
              <a:t>ển</a:t>
            </a:r>
            <a:r>
              <a:rPr dirty="0" smtClean="0" sz="1800" spc="-64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sang</a:t>
            </a:r>
            <a:r>
              <a:rPr dirty="0" smtClean="0" sz="1800" spc="0">
                <a:latin typeface="Constantia"/>
                <a:cs typeface="Constantia"/>
              </a:rPr>
              <a:t> </a:t>
            </a:r>
            <a:r>
              <a:rPr dirty="0" smtClean="0" sz="1800" spc="0">
                <a:latin typeface="Constantia"/>
                <a:cs typeface="Constantia"/>
              </a:rPr>
              <a:t>màu</a:t>
            </a:r>
            <a:endParaRPr sz="1800">
              <a:latin typeface="Constantia"/>
              <a:cs typeface="Constantia"/>
            </a:endParaRPr>
          </a:p>
          <a:p>
            <a:pPr marL="92328">
              <a:lnSpc>
                <a:spcPts val="2160"/>
              </a:lnSpc>
              <a:spcBef>
                <a:spcPts val="108"/>
              </a:spcBef>
            </a:pPr>
            <a:r>
              <a:rPr dirty="0" smtClean="0" baseline="1517" sz="2700" spc="-14">
                <a:latin typeface="Constantia"/>
                <a:cs typeface="Constantia"/>
              </a:rPr>
              <a:t>x</a:t>
            </a:r>
            <a:r>
              <a:rPr dirty="0" smtClean="0" baseline="1517" sz="2700" spc="0">
                <a:latin typeface="Constantia"/>
                <a:cs typeface="Constantia"/>
              </a:rPr>
              <a:t>anh</a:t>
            </a:r>
            <a:r>
              <a:rPr dirty="0" smtClean="0" baseline="1517" sz="2700" spc="-29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lá</a:t>
            </a:r>
            <a:r>
              <a:rPr dirty="0" smtClean="0" baseline="1517" sz="2700" spc="-89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c</a:t>
            </a:r>
            <a:r>
              <a:rPr dirty="0" smtClean="0" baseline="1517" sz="2700" spc="-39">
                <a:latin typeface="Constantia"/>
                <a:cs typeface="Constantia"/>
              </a:rPr>
              <a:t>â</a:t>
            </a:r>
            <a:r>
              <a:rPr dirty="0" smtClean="0" baseline="1517" sz="2700" spc="0">
                <a:latin typeface="Constantia"/>
                <a:cs typeface="Constantia"/>
              </a:rPr>
              <a:t>y</a:t>
            </a:r>
            <a:r>
              <a:rPr dirty="0" smtClean="0" baseline="1517" sz="2700" spc="-54"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latin typeface="Constantia"/>
                <a:cs typeface="Constantia"/>
              </a:rPr>
              <a:t>khi</a:t>
            </a:r>
            <a:r>
              <a:rPr dirty="0" smtClean="0" baseline="1517" sz="2700" spc="-14">
                <a:latin typeface="Constantia"/>
                <a:cs typeface="Constantia"/>
              </a:rPr>
              <a:t> </a:t>
            </a:r>
            <a:r>
              <a:rPr dirty="0" smtClean="0" baseline="1517" sz="2700" spc="-14">
                <a:latin typeface="Constantia"/>
                <a:cs typeface="Constantia"/>
              </a:rPr>
              <a:t>f</a:t>
            </a:r>
            <a:r>
              <a:rPr dirty="0" smtClean="0" baseline="1517" sz="2700" spc="0">
                <a:latin typeface="Constantia"/>
                <a:cs typeface="Constantia"/>
              </a:rPr>
              <a:t>oc</a:t>
            </a:r>
            <a:r>
              <a:rPr dirty="0" smtClean="0" baseline="1517" sz="2700" spc="-9">
                <a:latin typeface="Constantia"/>
                <a:cs typeface="Constantia"/>
              </a:rPr>
              <a:t>u</a:t>
            </a:r>
            <a:r>
              <a:rPr dirty="0" smtClean="0" baseline="1517" sz="2700" spc="0">
                <a:latin typeface="Constantia"/>
                <a:cs typeface="Constantia"/>
              </a:rPr>
              <a:t>s</a:t>
            </a:r>
            <a:endParaRPr sz="18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762000" y="3124200"/>
            <a:ext cx="7912100" cy="3200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817620" y="3169919"/>
            <a:ext cx="5081016" cy="4038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3886200" y="3200400"/>
            <a:ext cx="4943475" cy="2667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3886200" y="3200400"/>
            <a:ext cx="4943475" cy="2667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3881374" y="3195574"/>
            <a:ext cx="4953000" cy="276225"/>
          </a:xfrm>
          <a:custGeom>
            <a:avLst/>
            <a:gdLst/>
            <a:ahLst/>
            <a:cxnLst/>
            <a:rect l="l" t="t" r="r" b="b"/>
            <a:pathLst>
              <a:path w="4953000" h="276225">
                <a:moveTo>
                  <a:pt x="0" y="276225"/>
                </a:moveTo>
                <a:lnTo>
                  <a:pt x="4953000" y="276225"/>
                </a:lnTo>
                <a:lnTo>
                  <a:pt x="4953000" y="0"/>
                </a:lnTo>
                <a:lnTo>
                  <a:pt x="0" y="0"/>
                </a:lnTo>
                <a:lnTo>
                  <a:pt x="0" y="276225"/>
                </a:lnTo>
                <a:close/>
              </a:path>
            </a:pathLst>
          </a:custGeom>
          <a:ln w="9525">
            <a:solidFill>
              <a:srgbClr val="58944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00" y="191069"/>
            <a:ext cx="611153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Class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Selec</a:t>
            </a: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or</a:t>
            </a:r>
            <a:r>
              <a:rPr dirty="0" smtClean="0" baseline="3034" sz="5400" spc="-9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lang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32893"/>
            <a:ext cx="8129948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:lang</a:t>
            </a:r>
            <a:r>
              <a:rPr dirty="0" smtClean="0" baseline="2100" sz="3900" spc="-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pseudo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class: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10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phép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-25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hĩa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st</a:t>
            </a:r>
            <a:r>
              <a:rPr dirty="0" smtClean="0" baseline="2100" sz="3900" spc="-25">
                <a:latin typeface="Constantia"/>
                <a:cs typeface="Constantia"/>
              </a:rPr>
              <a:t>y</a:t>
            </a:r>
            <a:r>
              <a:rPr dirty="0" smtClean="0" baseline="2100" sz="3900" spc="0">
                <a:latin typeface="Constantia"/>
                <a:cs typeface="Constantia"/>
              </a:rPr>
              <a:t>le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64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ôn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gữ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810260" y="2045393"/>
            <a:ext cx="754941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khác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565266" y="2045393"/>
            <a:ext cx="80487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hau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370540" y="2045393"/>
            <a:ext cx="852831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225751" y="2045393"/>
            <a:ext cx="444076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tài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677829" y="2045393"/>
            <a:ext cx="606453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l</a:t>
            </a:r>
            <a:r>
              <a:rPr dirty="0" smtClean="0" baseline="3150" sz="3900" spc="-14">
                <a:latin typeface="Constantia"/>
                <a:cs typeface="Constantia"/>
              </a:rPr>
              <a:t>i</a:t>
            </a:r>
            <a:r>
              <a:rPr dirty="0" smtClean="0" baseline="3150" sz="3900" spc="0">
                <a:latin typeface="Constantia"/>
                <a:cs typeface="Constantia"/>
              </a:rPr>
              <a:t>ệu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00008" y="6504716"/>
            <a:ext cx="25975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39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3881374" y="3195574"/>
            <a:ext cx="4953000" cy="2762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87778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93599"/>
            <a:ext cx="8069850" cy="471660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60461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CSS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phá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bỏ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ào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cản</a:t>
            </a:r>
            <a:r>
              <a:rPr dirty="0" smtClean="0" baseline="3150" sz="3900" spc="-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HTML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bằ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cách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phép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endParaRPr sz="2600">
              <a:latin typeface="Constantia"/>
              <a:cs typeface="Constantia"/>
            </a:endParaRPr>
          </a:p>
          <a:p>
            <a:pPr marL="287019" marR="60461">
              <a:lnSpc>
                <a:spcPct val="101725"/>
              </a:lnSpc>
              <a:spcBef>
                <a:spcPts val="1058"/>
              </a:spcBef>
            </a:pP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ều</a:t>
            </a:r>
            <a:r>
              <a:rPr dirty="0" smtClean="0" sz="2600" spc="-19">
                <a:latin typeface="Constantia"/>
                <a:cs typeface="Constantia"/>
              </a:rPr>
              <a:t> </a:t>
            </a:r>
            <a:r>
              <a:rPr dirty="0" smtClean="0" sz="2600" spc="4">
                <a:solidFill>
                  <a:srgbClr val="FF0000"/>
                </a:solidFill>
                <a:latin typeface="Times New Roman"/>
                <a:cs typeface="Times New Roman"/>
              </a:rPr>
              <a:t>đ</a:t>
            </a:r>
            <a:r>
              <a:rPr dirty="0" smtClean="0" sz="2600" spc="-4">
                <a:solidFill>
                  <a:srgbClr val="FF0000"/>
                </a:solidFill>
                <a:latin typeface="Times New Roman"/>
                <a:cs typeface="Times New Roman"/>
              </a:rPr>
              <a:t>ặ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r>
              <a:rPr dirty="0" smtClean="0" sz="2600" spc="-10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tả</a:t>
            </a:r>
            <a:r>
              <a:rPr dirty="0" smtClean="0" sz="2600" spc="-9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th</a:t>
            </a:r>
            <a:r>
              <a:rPr dirty="0" smtClean="0" sz="2600" spc="9">
                <a:solidFill>
                  <a:srgbClr val="FF0000"/>
                </a:solidFill>
                <a:latin typeface="Constantia"/>
                <a:cs typeface="Constantia"/>
              </a:rPr>
              <a:t>u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ộc</a:t>
            </a:r>
            <a:r>
              <a:rPr dirty="0" smtClean="0" sz="2600" spc="-12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tính</a:t>
            </a:r>
            <a:r>
              <a:rPr dirty="0" smtClean="0" sz="2600" spc="-11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chuẩn</a:t>
            </a:r>
            <a:r>
              <a:rPr dirty="0" smtClean="0" sz="2600" spc="-5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0">
                <a:latin typeface="Times New Roman"/>
                <a:cs typeface="Times New Roman"/>
              </a:rPr>
              <a:t>ể</a:t>
            </a:r>
            <a:r>
              <a:rPr dirty="0" smtClean="0" sz="2600" spc="-44">
                <a:latin typeface="Times New Roman"/>
                <a:cs typeface="Times New Roman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phục</a:t>
            </a:r>
            <a:r>
              <a:rPr dirty="0" smtClean="0" sz="2600" spc="-1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vụ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cho</a:t>
            </a:r>
            <a:r>
              <a:rPr dirty="0" smtClean="0" sz="2600" spc="-1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việc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dàn</a:t>
            </a:r>
            <a:endParaRPr sz="2600">
              <a:latin typeface="Constantia"/>
              <a:cs typeface="Constantia"/>
            </a:endParaRPr>
          </a:p>
          <a:p>
            <a:pPr marL="287019" marR="60461">
              <a:lnSpc>
                <a:spcPct val="101725"/>
              </a:lnSpc>
              <a:spcBef>
                <a:spcPts val="1194"/>
              </a:spcBef>
            </a:pP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4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ang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dạn</a:t>
            </a:r>
            <a:r>
              <a:rPr dirty="0" smtClean="0" sz="2600" spc="-69">
                <a:latin typeface="Constantia"/>
                <a:cs typeface="Constantia"/>
              </a:rPr>
              <a:t>g</a:t>
            </a:r>
            <a:r>
              <a:rPr dirty="0" smtClean="0" sz="26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194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Thuộc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CSS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Times New Roman"/>
                <a:cs typeface="Times New Roman"/>
              </a:rPr>
              <a:t>đ</a:t>
            </a:r>
            <a:r>
              <a:rPr dirty="0" smtClean="0" sz="2600" spc="9">
                <a:latin typeface="Times New Roman"/>
                <a:cs typeface="Times New Roman"/>
              </a:rPr>
              <a:t>ư</a:t>
            </a:r>
            <a:r>
              <a:rPr dirty="0" smtClean="0" sz="2600" spc="4">
                <a:latin typeface="Times New Roman"/>
                <a:cs typeface="Times New Roman"/>
              </a:rPr>
              <a:t>ợ</a:t>
            </a:r>
            <a:r>
              <a:rPr dirty="0" smtClean="0" sz="2600" spc="0">
                <a:latin typeface="Constantia"/>
                <a:cs typeface="Constantia"/>
              </a:rPr>
              <a:t>c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bổ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sung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ào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HTML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không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phá</a:t>
            </a:r>
            <a:endParaRPr sz="2600">
              <a:latin typeface="Constantia"/>
              <a:cs typeface="Constantia"/>
            </a:endParaRPr>
          </a:p>
          <a:p>
            <a:pPr marL="287019" marR="60461">
              <a:lnSpc>
                <a:spcPct val="101725"/>
              </a:lnSpc>
              <a:spcBef>
                <a:spcPts val="1196"/>
              </a:spcBef>
            </a:pPr>
            <a:r>
              <a:rPr dirty="0" smtClean="0" sz="2600" spc="-5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ỡ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cấu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trúc</a:t>
            </a:r>
            <a:r>
              <a:rPr dirty="0" smtClean="0" sz="2600" spc="-1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của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HTML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sẵn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-89">
                <a:latin typeface="Constantia"/>
                <a:cs typeface="Constantia"/>
              </a:rPr>
              <a:t>ó</a:t>
            </a:r>
            <a:r>
              <a:rPr dirty="0" smtClean="0" sz="26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12700" marR="60461">
              <a:lnSpc>
                <a:spcPct val="101725"/>
              </a:lnSpc>
              <a:spcBef>
                <a:spcPts val="1194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CSS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làm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Constantia"/>
                <a:cs typeface="Constantia"/>
              </a:rPr>
              <a:t>t</a:t>
            </a:r>
            <a:r>
              <a:rPr dirty="0" smtClean="0" sz="2600" spc="-4">
                <a:latin typeface="Times New Roman"/>
                <a:cs typeface="Times New Roman"/>
              </a:rPr>
              <a:t>ă</a:t>
            </a:r>
            <a:r>
              <a:rPr dirty="0" smtClean="0" sz="2600" spc="0">
                <a:latin typeface="Constantia"/>
                <a:cs typeface="Constantia"/>
              </a:rPr>
              <a:t>ng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sự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nhất</a:t>
            </a:r>
            <a:r>
              <a:rPr dirty="0" smtClean="0" sz="2600" spc="-13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quán</a:t>
            </a:r>
            <a:r>
              <a:rPr dirty="0" smtClean="0" sz="2600" spc="-11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về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dạng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hiệu</a:t>
            </a:r>
            <a:r>
              <a:rPr dirty="0" smtClean="0" sz="2600" spc="-3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r>
              <a:rPr dirty="0" smtClean="0" sz="2600" spc="-4">
                <a:solidFill>
                  <a:srgbClr val="FF0000"/>
                </a:solidFill>
                <a:latin typeface="Times New Roman"/>
                <a:cs typeface="Times New Roman"/>
              </a:rPr>
              <a:t>ă</a:t>
            </a:r>
            <a:r>
              <a:rPr dirty="0" smtClean="0" sz="2600" spc="-4">
                <a:solidFill>
                  <a:srgbClr val="FF0000"/>
                </a:solidFill>
                <a:latin typeface="Constantia"/>
                <a:cs typeface="Constantia"/>
              </a:rPr>
              <a:t>ng</a:t>
            </a:r>
            <a:endParaRPr sz="2600">
              <a:latin typeface="Constantia"/>
              <a:cs typeface="Constantia"/>
            </a:endParaRPr>
          </a:p>
          <a:p>
            <a:pPr marL="287019" marR="60461">
              <a:lnSpc>
                <a:spcPct val="101725"/>
              </a:lnSpc>
              <a:spcBef>
                <a:spcPts val="1194"/>
              </a:spcBef>
            </a:pPr>
            <a:r>
              <a:rPr dirty="0" smtClean="0" sz="2600" spc="0">
                <a:latin typeface="Constantia"/>
                <a:cs typeface="Constantia"/>
              </a:rPr>
              <a:t>tải</a:t>
            </a:r>
            <a:r>
              <a:rPr dirty="0" smtClean="0" sz="2600" spc="-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4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ang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w</a:t>
            </a:r>
            <a:r>
              <a:rPr dirty="0" smtClean="0" sz="2600" spc="0">
                <a:latin typeface="Constantia"/>
                <a:cs typeface="Constantia"/>
              </a:rPr>
              <a:t>e</a:t>
            </a:r>
            <a:r>
              <a:rPr dirty="0" smtClean="0" sz="2600" spc="-79">
                <a:latin typeface="Constantia"/>
                <a:cs typeface="Constantia"/>
              </a:rPr>
              <a:t>b</a:t>
            </a:r>
            <a:r>
              <a:rPr dirty="0" smtClean="0" sz="26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406196" marR="37347">
              <a:lnSpc>
                <a:spcPct val="101725"/>
              </a:lnSpc>
              <a:spcBef>
                <a:spcPts val="1135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175" i="1">
                <a:latin typeface="Constantia"/>
                <a:cs typeface="Constantia"/>
              </a:rPr>
              <a:t>T</a:t>
            </a:r>
            <a:r>
              <a:rPr dirty="0" smtClean="0" sz="2400" spc="0" i="1">
                <a:latin typeface="Constantia"/>
                <a:cs typeface="Constantia"/>
              </a:rPr>
              <a:t>ập</a:t>
            </a:r>
            <a:r>
              <a:rPr dirty="0" smtClean="0" sz="2400" spc="0" i="1">
                <a:latin typeface="Constantia"/>
                <a:cs typeface="Constantia"/>
              </a:rPr>
              <a:t> </a:t>
            </a:r>
            <a:r>
              <a:rPr dirty="0" smtClean="0" sz="2400" spc="0" i="1">
                <a:latin typeface="Constantia"/>
                <a:cs typeface="Constantia"/>
              </a:rPr>
              <a:t>tin</a:t>
            </a:r>
            <a:r>
              <a:rPr dirty="0" smtClean="0" sz="2400" spc="0" i="1">
                <a:latin typeface="Constantia"/>
                <a:cs typeface="Constantia"/>
              </a:rPr>
              <a:t> </a:t>
            </a:r>
            <a:r>
              <a:rPr dirty="0" smtClean="0" sz="2400" spc="0" i="1">
                <a:latin typeface="Constantia"/>
                <a:cs typeface="Constantia"/>
              </a:rPr>
              <a:t>CSS</a:t>
            </a:r>
            <a:r>
              <a:rPr dirty="0" smtClean="0" sz="2400" spc="9" i="1">
                <a:latin typeface="Constantia"/>
                <a:cs typeface="Constantia"/>
              </a:rPr>
              <a:t> </a:t>
            </a:r>
            <a:r>
              <a:rPr dirty="0" smtClean="0" sz="2400" spc="-29" i="1">
                <a:latin typeface="Constantia"/>
                <a:cs typeface="Constantia"/>
              </a:rPr>
              <a:t>c</a:t>
            </a:r>
            <a:r>
              <a:rPr dirty="0" smtClean="0" sz="2400" spc="0" i="1">
                <a:latin typeface="Constantia"/>
                <a:cs typeface="Constantia"/>
              </a:rPr>
              <a:t>hỉ</a:t>
            </a:r>
            <a:r>
              <a:rPr dirty="0" smtClean="0" sz="2400" spc="9" i="1">
                <a:latin typeface="Constantia"/>
                <a:cs typeface="Constantia"/>
              </a:rPr>
              <a:t> </a:t>
            </a:r>
            <a:r>
              <a:rPr dirty="0" smtClean="0" sz="2400" spc="0" i="1">
                <a:latin typeface="Times New Roman"/>
                <a:cs typeface="Times New Roman"/>
              </a:rPr>
              <a:t>đượ</a:t>
            </a:r>
            <a:r>
              <a:rPr dirty="0" smtClean="0" sz="2400" spc="0" i="1">
                <a:latin typeface="Constantia"/>
                <a:cs typeface="Constantia"/>
              </a:rPr>
              <a:t>c</a:t>
            </a:r>
            <a:r>
              <a:rPr dirty="0" smtClean="0" sz="2400" spc="0" i="1">
                <a:latin typeface="Constantia"/>
                <a:cs typeface="Constantia"/>
              </a:rPr>
              <a:t> </a:t>
            </a:r>
            <a:r>
              <a:rPr dirty="0" smtClean="0" sz="2400" spc="-54" i="1">
                <a:latin typeface="Constantia"/>
                <a:cs typeface="Constantia"/>
              </a:rPr>
              <a:t>t</a:t>
            </a:r>
            <a:r>
              <a:rPr dirty="0" smtClean="0" sz="2400" spc="0" i="1">
                <a:latin typeface="Constantia"/>
                <a:cs typeface="Constantia"/>
              </a:rPr>
              <a:t>ải</a:t>
            </a:r>
            <a:r>
              <a:rPr dirty="0" smtClean="0" sz="2400" spc="0" i="1">
                <a:latin typeface="Constantia"/>
                <a:cs typeface="Constantia"/>
              </a:rPr>
              <a:t> </a:t>
            </a:r>
            <a:r>
              <a:rPr dirty="0" smtClean="0" sz="2400" spc="0" i="1">
                <a:latin typeface="Constantia"/>
                <a:cs typeface="Constantia"/>
              </a:rPr>
              <a:t>ở</a:t>
            </a:r>
            <a:r>
              <a:rPr dirty="0" smtClean="0" sz="2400" spc="0" i="1">
                <a:latin typeface="Constantia"/>
                <a:cs typeface="Constantia"/>
              </a:rPr>
              <a:t> </a:t>
            </a:r>
            <a:r>
              <a:rPr dirty="0" smtClean="0" sz="2400" spc="0" i="1">
                <a:latin typeface="Constantia"/>
                <a:cs typeface="Constantia"/>
              </a:rPr>
              <a:t>lần</a:t>
            </a:r>
            <a:r>
              <a:rPr dirty="0" smtClean="0" sz="2400" spc="0" i="1">
                <a:latin typeface="Constantia"/>
                <a:cs typeface="Constantia"/>
              </a:rPr>
              <a:t> </a:t>
            </a:r>
            <a:r>
              <a:rPr dirty="0" smtClean="0" sz="2400" spc="0" i="1">
                <a:latin typeface="Times New Roman"/>
                <a:cs typeface="Times New Roman"/>
              </a:rPr>
              <a:t>đầ</a:t>
            </a:r>
            <a:r>
              <a:rPr dirty="0" smtClean="0" sz="2400" spc="0" i="1">
                <a:latin typeface="Constantia"/>
                <a:cs typeface="Constantia"/>
              </a:rPr>
              <a:t>u</a:t>
            </a:r>
            <a:r>
              <a:rPr dirty="0" smtClean="0" sz="2400" spc="4" i="1">
                <a:latin typeface="Constantia"/>
                <a:cs typeface="Constantia"/>
              </a:rPr>
              <a:t> </a:t>
            </a:r>
            <a:r>
              <a:rPr dirty="0" smtClean="0" sz="2400" spc="0" i="1">
                <a:latin typeface="Constantia"/>
                <a:cs typeface="Constantia"/>
              </a:rPr>
              <a:t>ti</a:t>
            </a:r>
            <a:r>
              <a:rPr dirty="0" smtClean="0" sz="2400" spc="-9" i="1">
                <a:latin typeface="Constantia"/>
                <a:cs typeface="Constantia"/>
              </a:rPr>
              <a:t>ê</a:t>
            </a:r>
            <a:r>
              <a:rPr dirty="0" smtClean="0" sz="2400" spc="0" i="1">
                <a:latin typeface="Constantia"/>
                <a:cs typeface="Constantia"/>
              </a:rPr>
              <a:t>n</a:t>
            </a:r>
            <a:r>
              <a:rPr dirty="0" smtClean="0" sz="2400" spc="0" i="1">
                <a:latin typeface="Constantia"/>
                <a:cs typeface="Constantia"/>
              </a:rPr>
              <a:t> </a:t>
            </a:r>
            <a:r>
              <a:rPr dirty="0" smtClean="0" sz="2400" spc="0" i="1">
                <a:latin typeface="Constantia"/>
                <a:cs typeface="Constantia"/>
              </a:rPr>
              <a:t>khi</a:t>
            </a:r>
            <a:r>
              <a:rPr dirty="0" smtClean="0" sz="2400" spc="0" i="1">
                <a:latin typeface="Constantia"/>
                <a:cs typeface="Constantia"/>
              </a:rPr>
              <a:t> </a:t>
            </a:r>
            <a:r>
              <a:rPr dirty="0" smtClean="0" sz="2400" spc="0" i="1">
                <a:latin typeface="Constantia"/>
                <a:cs typeface="Constantia"/>
              </a:rPr>
              <a:t>t</a:t>
            </a:r>
            <a:r>
              <a:rPr dirty="0" smtClean="0" sz="2400" spc="-4" i="1">
                <a:latin typeface="Constantia"/>
                <a:cs typeface="Constantia"/>
              </a:rPr>
              <a:t>r</a:t>
            </a:r>
            <a:r>
              <a:rPr dirty="0" smtClean="0" sz="2400" spc="0" i="1">
                <a:latin typeface="Constantia"/>
                <a:cs typeface="Constantia"/>
              </a:rPr>
              <a:t>uy</a:t>
            </a:r>
            <a:r>
              <a:rPr dirty="0" smtClean="0" sz="2400" spc="0" i="1">
                <a:latin typeface="Constantia"/>
                <a:cs typeface="Constantia"/>
              </a:rPr>
              <a:t> </a:t>
            </a:r>
            <a:r>
              <a:rPr dirty="0" smtClean="0" sz="2400" spc="-19" i="1">
                <a:latin typeface="Constantia"/>
                <a:cs typeface="Constantia"/>
              </a:rPr>
              <a:t>c</a:t>
            </a:r>
            <a:r>
              <a:rPr dirty="0" smtClean="0" sz="2400" spc="0" i="1">
                <a:latin typeface="Constantia"/>
                <a:cs typeface="Constantia"/>
              </a:rPr>
              <a:t>ập</a:t>
            </a:r>
            <a:r>
              <a:rPr dirty="0" smtClean="0" sz="2400" spc="0" i="1">
                <a:latin typeface="Constantia"/>
                <a:cs typeface="Constantia"/>
              </a:rPr>
              <a:t> </a:t>
            </a:r>
            <a:r>
              <a:rPr dirty="0" smtClean="0" sz="2400" spc="0" i="1">
                <a:latin typeface="Constantia"/>
                <a:cs typeface="Constantia"/>
              </a:rPr>
              <a:t>t</a:t>
            </a:r>
            <a:r>
              <a:rPr dirty="0" smtClean="0" sz="2400" spc="-19" i="1">
                <a:latin typeface="Constantia"/>
                <a:cs typeface="Constantia"/>
              </a:rPr>
              <a:t>r</a:t>
            </a:r>
            <a:r>
              <a:rPr dirty="0" smtClean="0" sz="2400" spc="0" i="1">
                <a:latin typeface="Constantia"/>
                <a:cs typeface="Constantia"/>
              </a:rPr>
              <a:t>ang</a:t>
            </a:r>
            <a:endParaRPr sz="2400">
              <a:latin typeface="Constantia"/>
              <a:cs typeface="Constantia"/>
            </a:endParaRPr>
          </a:p>
          <a:p>
            <a:pPr marL="653084" marR="60461">
              <a:lnSpc>
                <a:spcPct val="101725"/>
              </a:lnSpc>
              <a:spcBef>
                <a:spcPts val="1102"/>
              </a:spcBef>
            </a:pPr>
            <a:r>
              <a:rPr dirty="0" smtClean="0" sz="2400" spc="-34" i="1">
                <a:latin typeface="Constantia"/>
                <a:cs typeface="Constantia"/>
              </a:rPr>
              <a:t>w</a:t>
            </a:r>
            <a:r>
              <a:rPr dirty="0" smtClean="0" sz="2400" spc="-14" i="1">
                <a:latin typeface="Constantia"/>
                <a:cs typeface="Constantia"/>
              </a:rPr>
              <a:t>e</a:t>
            </a:r>
            <a:r>
              <a:rPr dirty="0" smtClean="0" sz="2400" spc="0" i="1">
                <a:latin typeface="Constantia"/>
                <a:cs typeface="Constantia"/>
              </a:rPr>
              <a:t>b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97544" y="6504716"/>
            <a:ext cx="16190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4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295400" y="4267200"/>
            <a:ext cx="6191250" cy="4000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838200" y="5486400"/>
            <a:ext cx="7867650" cy="5524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4500" y="191069"/>
            <a:ext cx="359507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Element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40" y="1432893"/>
            <a:ext cx="7606733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Bổ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sung</a:t>
            </a:r>
            <a:r>
              <a:rPr dirty="0" smtClean="0" baseline="2100" sz="3900" spc="-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một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số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hiệu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ứng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ặ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biệt</a:t>
            </a:r>
            <a:r>
              <a:rPr dirty="0" smtClean="0" baseline="2100" sz="3900" spc="-1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bộ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chọn.</a:t>
            </a:r>
            <a:r>
              <a:rPr dirty="0" smtClean="0" baseline="2100" sz="3900" spc="-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35940" y="2027634"/>
            <a:ext cx="4853512" cy="156258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7019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phép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chọn</a:t>
            </a:r>
            <a:r>
              <a:rPr dirty="0" smtClean="0" baseline="2100" sz="3900" spc="-119"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10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dạng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các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1"/>
              </a:spcBef>
            </a:pP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o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tài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</a:t>
            </a:r>
            <a:r>
              <a:rPr dirty="0" smtClean="0" sz="2600" spc="-14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ệu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54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ú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pháp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81561" y="2027634"/>
            <a:ext cx="1372438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4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dirty="0" smtClean="0" baseline="2229" sz="3900" spc="-4">
                <a:solidFill>
                  <a:srgbClr val="FF0000"/>
                </a:solidFill>
                <a:latin typeface="Times New Roman"/>
                <a:cs typeface="Times New Roman"/>
              </a:rPr>
              <a:t>ă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752062" y="2027634"/>
            <a:ext cx="1155214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bản</a:t>
            </a:r>
            <a:r>
              <a:rPr dirty="0" smtClean="0" baseline="2100" sz="3900" spc="-3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solidFill>
                  <a:srgbClr val="FF0000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solidFill>
                  <a:srgbClr val="FF0000"/>
                </a:solidFill>
                <a:latin typeface="Times New Roman"/>
                <a:cs typeface="Times New Roman"/>
              </a:rPr>
              <a:t>ặ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7902692" y="2045393"/>
            <a:ext cx="62794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solidFill>
                  <a:srgbClr val="FF0000"/>
                </a:solidFill>
                <a:latin typeface="Constantia"/>
                <a:cs typeface="Constantia"/>
              </a:rPr>
              <a:t>biệt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929436" y="3813131"/>
            <a:ext cx="1936496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4065" sz="3075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4065" sz="3075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-50">
                <a:latin typeface="Constantia"/>
                <a:cs typeface="Constantia"/>
              </a:rPr>
              <a:t>C</a:t>
            </a:r>
            <a:r>
              <a:rPr dirty="0" smtClean="0" baseline="3413" sz="3600" spc="0">
                <a:latin typeface="Constantia"/>
                <a:cs typeface="Constantia"/>
              </a:rPr>
              <a:t>ú</a:t>
            </a:r>
            <a:r>
              <a:rPr dirty="0" smtClean="0" baseline="3413" sz="3600" spc="-5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pháp</a:t>
            </a:r>
            <a:r>
              <a:rPr dirty="0" smtClean="0" baseline="3413" sz="3600" spc="-12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của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858820" y="3813131"/>
            <a:ext cx="220475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pseudo</a:t>
            </a:r>
            <a:r>
              <a:rPr dirty="0" smtClean="0" baseline="3413" sz="3600" spc="0">
                <a:latin typeface="Constantia"/>
                <a:cs typeface="Constantia"/>
              </a:rPr>
              <a:t>-element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929436" y="4910792"/>
            <a:ext cx="195508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4065" sz="3075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4065" sz="3075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-44">
                <a:latin typeface="Constantia"/>
                <a:cs typeface="Constantia"/>
              </a:rPr>
              <a:t>K</a:t>
            </a:r>
            <a:r>
              <a:rPr dirty="0" smtClean="0" baseline="3413" sz="3600" spc="0">
                <a:latin typeface="Constantia"/>
                <a:cs typeface="Constantia"/>
              </a:rPr>
              <a:t>ết</a:t>
            </a:r>
            <a:r>
              <a:rPr dirty="0" smtClean="0" baseline="3413" sz="3600" spc="-50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hợp</a:t>
            </a:r>
            <a:r>
              <a:rPr dirty="0" smtClean="0" baseline="3413" sz="3600" spc="-75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CSS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883204" y="4910792"/>
            <a:ext cx="333065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class</a:t>
            </a:r>
            <a:r>
              <a:rPr dirty="0" smtClean="0" baseline="3413" sz="3600" spc="-100">
                <a:latin typeface="Constantia"/>
                <a:cs typeface="Constantia"/>
              </a:rPr>
              <a:t> </a:t>
            </a:r>
            <a:r>
              <a:rPr dirty="0" smtClean="0" baseline="3413" sz="3600" spc="-54">
                <a:latin typeface="Constantia"/>
                <a:cs typeface="Constantia"/>
              </a:rPr>
              <a:t>v</a:t>
            </a:r>
            <a:r>
              <a:rPr dirty="0" smtClean="0" baseline="3413" sz="3600" spc="0">
                <a:latin typeface="Constantia"/>
                <a:cs typeface="Constantia"/>
              </a:rPr>
              <a:t>ới</a:t>
            </a:r>
            <a:r>
              <a:rPr dirty="0" smtClean="0" baseline="3413" sz="3600" spc="-4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pseudo</a:t>
            </a:r>
            <a:r>
              <a:rPr dirty="0" smtClean="0" baseline="3413" sz="3600" spc="-11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element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0196" y="6504716"/>
            <a:ext cx="28022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40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38200" y="2971800"/>
            <a:ext cx="6124575" cy="3667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5646420" y="2788920"/>
            <a:ext cx="2994660" cy="69951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5715000" y="2819400"/>
            <a:ext cx="2857500" cy="56197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5715000" y="2819400"/>
            <a:ext cx="2857500" cy="561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5710174" y="2814574"/>
            <a:ext cx="2867025" cy="571500"/>
          </a:xfrm>
          <a:custGeom>
            <a:avLst/>
            <a:gdLst/>
            <a:ahLst/>
            <a:cxnLst/>
            <a:rect l="l" t="t" r="r" b="b"/>
            <a:pathLst>
              <a:path w="2867025" h="571500">
                <a:moveTo>
                  <a:pt x="0" y="571500"/>
                </a:moveTo>
                <a:lnTo>
                  <a:pt x="2867025" y="571500"/>
                </a:lnTo>
                <a:lnTo>
                  <a:pt x="2867025" y="0"/>
                </a:lnTo>
                <a:lnTo>
                  <a:pt x="0" y="0"/>
                </a:lnTo>
                <a:lnTo>
                  <a:pt x="0" y="571500"/>
                </a:lnTo>
                <a:close/>
              </a:path>
            </a:pathLst>
          </a:custGeom>
          <a:ln w="9525">
            <a:solidFill>
              <a:srgbClr val="58944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4500" y="191069"/>
            <a:ext cx="628140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Element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79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irs</a:t>
            </a:r>
            <a:r>
              <a:rPr dirty="0" smtClean="0" baseline="3034" sz="5400" spc="-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-le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447879"/>
            <a:ext cx="7804244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:</a:t>
            </a:r>
            <a:r>
              <a:rPr dirty="0" smtClean="0" baseline="3150" sz="3900" spc="59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irs</a:t>
            </a:r>
            <a:r>
              <a:rPr dirty="0" smtClean="0" baseline="3150" sz="3900" spc="4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-</a:t>
            </a:r>
            <a:r>
              <a:rPr dirty="0" smtClean="0" baseline="3150" sz="3900" spc="0">
                <a:latin typeface="Constantia"/>
                <a:cs typeface="Constantia"/>
              </a:rPr>
              <a:t>le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-44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er</a:t>
            </a:r>
            <a:r>
              <a:rPr dirty="0" smtClean="0" baseline="3150" sz="3900" spc="-1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pseudo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element: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tử</a:t>
            </a:r>
            <a:r>
              <a:rPr dirty="0" smtClean="0" baseline="3150" sz="3900" spc="-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mô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tả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ký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tự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10260" y="2027634"/>
            <a:ext cx="578567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ầ</a:t>
            </a:r>
            <a:r>
              <a:rPr dirty="0" smtClean="0" baseline="2100" sz="3900" spc="0">
                <a:latin typeface="Constantia"/>
                <a:cs typeface="Constantia"/>
              </a:rPr>
              <a:t>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384905" y="2045393"/>
            <a:ext cx="636217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tiên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014242" y="2045393"/>
            <a:ext cx="57437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của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82399" y="2045393"/>
            <a:ext cx="160419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p</a:t>
            </a:r>
            <a:r>
              <a:rPr dirty="0" smtClean="0" baseline="3150" sz="3900" spc="-9">
                <a:latin typeface="Constantia"/>
                <a:cs typeface="Constantia"/>
              </a:rPr>
              <a:t>a</a:t>
            </a:r>
            <a:r>
              <a:rPr dirty="0" smtClean="0" baseline="3150" sz="3900" spc="-50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ag</a:t>
            </a:r>
            <a:r>
              <a:rPr dirty="0" smtClean="0" baseline="3150" sz="3900" spc="-5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9">
                <a:latin typeface="Constantia"/>
                <a:cs typeface="Constantia"/>
              </a:rPr>
              <a:t>p</a:t>
            </a:r>
            <a:r>
              <a:rPr dirty="0" smtClean="0" baseline="3150" sz="3900" spc="0">
                <a:latin typeface="Constantia"/>
                <a:cs typeface="Constantia"/>
              </a:rPr>
              <a:t>h.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22868" y="6504716"/>
            <a:ext cx="23727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41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5710174" y="2814574"/>
            <a:ext cx="2867025" cy="5715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438400" y="2286000"/>
            <a:ext cx="3105150" cy="4276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628140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Element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79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irs</a:t>
            </a:r>
            <a:r>
              <a:rPr dirty="0" smtClean="0" baseline="3034" sz="5400" spc="-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-le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24079"/>
            <a:ext cx="4539905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của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54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irs</a:t>
            </a:r>
            <a:r>
              <a:rPr dirty="0" smtClean="0" baseline="3150" sz="3900" spc="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-le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er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0008" y="6504716"/>
            <a:ext cx="26152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42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62000" y="2286000"/>
            <a:ext cx="6762750" cy="37052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6103620" y="2255519"/>
            <a:ext cx="2775204" cy="59436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6172200" y="2286000"/>
            <a:ext cx="2638425" cy="4572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172200" y="2286000"/>
            <a:ext cx="2638425" cy="4572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6167374" y="2281174"/>
            <a:ext cx="2647950" cy="466725"/>
          </a:xfrm>
          <a:custGeom>
            <a:avLst/>
            <a:gdLst/>
            <a:ahLst/>
            <a:cxnLst/>
            <a:rect l="l" t="t" r="r" b="b"/>
            <a:pathLst>
              <a:path w="2647950" h="466725">
                <a:moveTo>
                  <a:pt x="0" y="466725"/>
                </a:moveTo>
                <a:lnTo>
                  <a:pt x="2647950" y="466725"/>
                </a:lnTo>
                <a:lnTo>
                  <a:pt x="2647950" y="0"/>
                </a:lnTo>
                <a:lnTo>
                  <a:pt x="0" y="0"/>
                </a:lnTo>
                <a:lnTo>
                  <a:pt x="0" y="466725"/>
                </a:lnTo>
                <a:close/>
              </a:path>
            </a:pathLst>
          </a:custGeom>
          <a:ln w="9525">
            <a:solidFill>
              <a:srgbClr val="58944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593996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Element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79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irs</a:t>
            </a:r>
            <a:r>
              <a:rPr dirty="0" smtClean="0" baseline="3034" sz="5400" spc="-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-line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1432893"/>
            <a:ext cx="1676709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Q</a:t>
            </a:r>
            <a:r>
              <a:rPr dirty="0" smtClean="0" baseline="2100" sz="3900" spc="-9">
                <a:latin typeface="Constantia"/>
                <a:cs typeface="Constantia"/>
              </a:rPr>
              <a:t>u</a:t>
            </a:r>
            <a:r>
              <a:rPr dirty="0" smtClean="0" baseline="2100" sz="3900" spc="0">
                <a:latin typeface="Constantia"/>
                <a:cs typeface="Constantia"/>
              </a:rPr>
              <a:t>y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212594" y="1432893"/>
            <a:ext cx="719383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24212" y="1432893"/>
            <a:ext cx="3332394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st</a:t>
            </a:r>
            <a:r>
              <a:rPr dirty="0" smtClean="0" baseline="2100" sz="3900" spc="-25">
                <a:latin typeface="Constantia"/>
                <a:cs typeface="Constantia"/>
              </a:rPr>
              <a:t>y</a:t>
            </a:r>
            <a:r>
              <a:rPr dirty="0" smtClean="0" baseline="2100" sz="3900" spc="0">
                <a:latin typeface="Constantia"/>
                <a:cs typeface="Constantia"/>
              </a:rPr>
              <a:t>le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cho</a:t>
            </a:r>
            <a:r>
              <a:rPr dirty="0" smtClean="0" baseline="2100" sz="3900" spc="-1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dò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g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ầ</a:t>
            </a:r>
            <a:r>
              <a:rPr dirty="0" smtClean="0" baseline="2100" sz="3900" spc="0">
                <a:latin typeface="Constantia"/>
                <a:cs typeface="Constantia"/>
              </a:rPr>
              <a:t>u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tiên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706104" y="6504716"/>
            <a:ext cx="25273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43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6167374" y="2281174"/>
            <a:ext cx="2647950" cy="4667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2438400" y="2286000"/>
            <a:ext cx="3181350" cy="3867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593996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Element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79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irs</a:t>
            </a:r>
            <a:r>
              <a:rPr dirty="0" smtClean="0" baseline="3034" sz="5400" spc="-4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-line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600279"/>
            <a:ext cx="4314262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của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54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irs</a:t>
            </a:r>
            <a:r>
              <a:rPr dirty="0" smtClean="0" baseline="3150" sz="3900" spc="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-li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0864" y="6504716"/>
            <a:ext cx="26934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44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3048000"/>
            <a:ext cx="5924550" cy="3057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800600" y="2209800"/>
            <a:ext cx="4143375" cy="15716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542624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Element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be</a:t>
            </a:r>
            <a:r>
              <a:rPr dirty="0" smtClean="0" baseline="3034" sz="5400" spc="-25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32893"/>
            <a:ext cx="8284180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Chèn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ội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dung</a:t>
            </a:r>
            <a:r>
              <a:rPr dirty="0" smtClean="0" baseline="2100" sz="3900" spc="-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</a:t>
            </a:r>
            <a:r>
              <a:rPr dirty="0" smtClean="0" baseline="2100" sz="3900" spc="-9">
                <a:latin typeface="Constantia"/>
                <a:cs typeface="Constantia"/>
              </a:rPr>
              <a:t>í</a:t>
            </a:r>
            <a:r>
              <a:rPr dirty="0" smtClean="0" baseline="2100" sz="3900" spc="0">
                <a:latin typeface="Constantia"/>
                <a:cs typeface="Constantia"/>
              </a:rPr>
              <a:t>a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9">
                <a:latin typeface="Constantia"/>
                <a:cs typeface="Constantia"/>
              </a:rPr>
              <a:t>r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ớ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9">
                <a:latin typeface="Constantia"/>
                <a:cs typeface="Constantia"/>
              </a:rPr>
              <a:t>ộ</a:t>
            </a:r>
            <a:r>
              <a:rPr dirty="0" smtClean="0" baseline="2100" sz="3900" spc="0">
                <a:latin typeface="Constantia"/>
                <a:cs typeface="Constantia"/>
              </a:rPr>
              <a:t>i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dung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của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một</a:t>
            </a:r>
            <a:r>
              <a:rPr dirty="0" smtClean="0" baseline="2100" sz="3900" spc="-10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7628" y="6504716"/>
            <a:ext cx="24881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45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57200" y="2743200"/>
            <a:ext cx="5953125" cy="30765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884420" y="2255520"/>
            <a:ext cx="4157472" cy="1584959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953000" y="2286000"/>
            <a:ext cx="4019677" cy="1447800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953000" y="2286000"/>
            <a:ext cx="4019677" cy="144780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4948174" y="2281174"/>
            <a:ext cx="4029202" cy="1457325"/>
          </a:xfrm>
          <a:custGeom>
            <a:avLst/>
            <a:gdLst/>
            <a:ahLst/>
            <a:cxnLst/>
            <a:rect l="l" t="t" r="r" b="b"/>
            <a:pathLst>
              <a:path w="4029202" h="1457325">
                <a:moveTo>
                  <a:pt x="0" y="1457325"/>
                </a:moveTo>
                <a:lnTo>
                  <a:pt x="4029202" y="1457325"/>
                </a:lnTo>
                <a:lnTo>
                  <a:pt x="4029202" y="0"/>
                </a:lnTo>
                <a:lnTo>
                  <a:pt x="0" y="0"/>
                </a:lnTo>
                <a:lnTo>
                  <a:pt x="0" y="1457325"/>
                </a:lnTo>
                <a:close/>
              </a:path>
            </a:pathLst>
          </a:custGeom>
          <a:ln w="9525">
            <a:solidFill>
              <a:srgbClr val="589445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504391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54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seudo</a:t>
            </a:r>
            <a:r>
              <a:rPr dirty="0" smtClean="0" baseline="3034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Element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–</a:t>
            </a:r>
            <a:r>
              <a:rPr dirty="0" smtClean="0" baseline="3034" sz="5400" spc="-7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af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er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8012246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Chèn</a:t>
            </a:r>
            <a:r>
              <a:rPr dirty="0" smtClean="0" baseline="3150" sz="3900" spc="-39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ội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dung</a:t>
            </a:r>
            <a:r>
              <a:rPr dirty="0" smtClean="0" baseline="3150" sz="3900" spc="-5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</a:t>
            </a:r>
            <a:r>
              <a:rPr dirty="0" smtClean="0" baseline="3150" sz="3900" spc="-9">
                <a:latin typeface="Constantia"/>
                <a:cs typeface="Constantia"/>
              </a:rPr>
              <a:t>í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sau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r>
              <a:rPr dirty="0" smtClean="0" baseline="3150" sz="3900" spc="-9">
                <a:latin typeface="Constantia"/>
                <a:cs typeface="Constantia"/>
              </a:rPr>
              <a:t>ộ</a:t>
            </a:r>
            <a:r>
              <a:rPr dirty="0" smtClean="0" baseline="3150" sz="3900" spc="0">
                <a:latin typeface="Constantia"/>
                <a:cs typeface="Constantia"/>
              </a:rPr>
              <a:t>i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dung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của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một</a:t>
            </a:r>
            <a:r>
              <a:rPr dirty="0" smtClean="0" baseline="3150" sz="3900" spc="-10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thành</a:t>
            </a:r>
            <a:r>
              <a:rPr dirty="0" smtClean="0" baseline="3150" sz="3900" spc="-8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686292" y="6504716"/>
            <a:ext cx="27438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46</a:t>
            </a:r>
            <a:endParaRPr sz="1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4948174" y="2281174"/>
            <a:ext cx="4029202" cy="145732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5400">
              <a:lnSpc>
                <a:spcPts val="1000"/>
              </a:lnSpc>
            </a:pP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85800" y="2057349"/>
            <a:ext cx="8077200" cy="399072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69567"/>
            <a:ext cx="974267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415" sz="5400" spc="4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ơ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409344" y="169567"/>
            <a:ext cx="112279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o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531110" y="169567"/>
            <a:ext cx="1318032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4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ườ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860723" y="194117"/>
            <a:ext cx="87778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6104" y="6504716"/>
            <a:ext cx="24980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47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38200" y="2133600"/>
            <a:ext cx="7767701" cy="1918843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1143000" y="4191000"/>
            <a:ext cx="6753225" cy="24098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69567"/>
            <a:ext cx="2087635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415" sz="5400" spc="4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ơ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r>
              <a:rPr dirty="0" smtClean="0" baseline="2275" sz="5400" spc="-16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o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2531110" y="169567"/>
            <a:ext cx="1318032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4" b="1">
                <a:solidFill>
                  <a:srgbClr val="20B1C8"/>
                </a:solidFill>
                <a:latin typeface="Constantia"/>
                <a:cs typeface="Constantia"/>
              </a:rPr>
              <a:t>l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ườ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60723" y="194117"/>
            <a:ext cx="87778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32893"/>
            <a:ext cx="1993087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Đơ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1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vị</a:t>
            </a:r>
            <a:r>
              <a:rPr dirty="0" smtClean="0" baseline="2100" sz="3900" spc="-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màu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523783" y="1450652"/>
            <a:ext cx="52013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sắc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9340" y="6504716"/>
            <a:ext cx="27161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48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00" y="191069"/>
            <a:ext cx="416946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75" b="1">
                <a:solidFill>
                  <a:srgbClr val="20B1C8"/>
                </a:solidFill>
                <a:latin typeface="Constantia"/>
                <a:cs typeface="Constantia"/>
              </a:rPr>
              <a:t>K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ế</a:t>
            </a:r>
            <a:r>
              <a:rPr dirty="0" smtClean="0" baseline="3034" sz="5400" spc="-10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ừ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11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thuộc</a:t>
            </a:r>
            <a:r>
              <a:rPr dirty="0" smtClean="0" baseline="3034" sz="5400" spc="-11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tính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02413"/>
            <a:ext cx="7992073" cy="1483719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022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-84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ài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liệu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HTML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229" sz="3900" spc="0">
                <a:latin typeface="Times New Roman"/>
                <a:cs typeface="Times New Roman"/>
              </a:rPr>
              <a:t>đ</a:t>
            </a:r>
            <a:r>
              <a:rPr dirty="0" smtClean="0" baseline="2229" sz="3900" spc="9">
                <a:latin typeface="Times New Roman"/>
                <a:cs typeface="Times New Roman"/>
              </a:rPr>
              <a:t>ư</a:t>
            </a:r>
            <a:r>
              <a:rPr dirty="0" smtClean="0" baseline="2229" sz="3900" spc="4">
                <a:latin typeface="Times New Roman"/>
                <a:cs typeface="Times New Roman"/>
              </a:rPr>
              <a:t>ợ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8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biểu</a:t>
            </a:r>
            <a:r>
              <a:rPr dirty="0" smtClean="0" baseline="2100" sz="3900" spc="-9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diễn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theo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cấu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tr</a:t>
            </a:r>
            <a:r>
              <a:rPr dirty="0" smtClean="0" baseline="2100" sz="3900" spc="9">
                <a:latin typeface="Constantia"/>
                <a:cs typeface="Constantia"/>
              </a:rPr>
              <a:t>ú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14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r>
              <a:rPr dirty="0" smtClean="0" baseline="2100" sz="3900" spc="-50">
                <a:latin typeface="Constantia"/>
                <a:cs typeface="Constantia"/>
              </a:rPr>
              <a:t>â</a:t>
            </a:r>
            <a:r>
              <a:rPr dirty="0" smtClean="0" baseline="2100" sz="3900" spc="0"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052"/>
              </a:spcBef>
            </a:pPr>
            <a:r>
              <a:rPr dirty="0" smtClean="0" sz="2600" spc="0">
                <a:latin typeface="Constantia"/>
                <a:cs typeface="Constantia"/>
              </a:rPr>
              <a:t>(document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ee)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194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phần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tử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on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sẽ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-69">
                <a:latin typeface="Constantia"/>
                <a:cs typeface="Constantia"/>
              </a:rPr>
              <a:t>k</a:t>
            </a:r>
            <a:r>
              <a:rPr dirty="0" smtClean="0" sz="2600" spc="0">
                <a:latin typeface="Constantia"/>
                <a:cs typeface="Constantia"/>
              </a:rPr>
              <a:t>ế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-19">
                <a:latin typeface="Constantia"/>
                <a:cs typeface="Constantia"/>
              </a:rPr>
              <a:t>ừ</a:t>
            </a:r>
            <a:r>
              <a:rPr dirty="0" smtClean="0" sz="2600" spc="0">
                <a:latin typeface="Constantia"/>
                <a:cs typeface="Constantia"/>
              </a:rPr>
              <a:t>a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một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số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ộc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từ</a:t>
            </a:r>
            <a:r>
              <a:rPr dirty="0" smtClean="0" sz="2600" spc="-4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3084761"/>
            <a:ext cx="4675317" cy="3006572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7019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tử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cha.</a:t>
            </a:r>
            <a:r>
              <a:rPr dirty="0" smtClean="0" baseline="3150" sz="3900" spc="-9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H</a:t>
            </a:r>
            <a:r>
              <a:rPr dirty="0" smtClean="0" baseline="3150" sz="3900" spc="-50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y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thể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r>
              <a:rPr dirty="0" smtClean="0" baseline="3150" sz="3900" spc="-9">
                <a:latin typeface="Constantia"/>
                <a:cs typeface="Constantia"/>
              </a:rPr>
              <a:t>ó</a:t>
            </a:r>
            <a:r>
              <a:rPr dirty="0" smtClean="0" baseline="3150" sz="3900" spc="0">
                <a:latin typeface="Constantia"/>
                <a:cs typeface="Constantia"/>
              </a:rPr>
              <a:t>i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tử</a:t>
            </a:r>
            <a:endParaRPr sz="2600">
              <a:latin typeface="Constantia"/>
              <a:cs typeface="Constantia"/>
            </a:endParaRPr>
          </a:p>
          <a:p>
            <a:pPr marL="287019" marR="49606">
              <a:lnSpc>
                <a:spcPct val="101725"/>
              </a:lnSpc>
              <a:spcBef>
                <a:spcPts val="1058"/>
              </a:spcBef>
            </a:pP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xuố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4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</a:t>
            </a:r>
            <a:r>
              <a:rPr dirty="0" smtClean="0" sz="2600" spc="-9">
                <a:latin typeface="Constantia"/>
                <a:cs typeface="Constantia"/>
              </a:rPr>
              <a:t>ầ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tử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o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  <a:p>
            <a:pPr marL="12700" marR="2486">
              <a:lnSpc>
                <a:spcPct val="101725"/>
              </a:lnSpc>
              <a:spcBef>
                <a:spcPts val="1194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M</a:t>
            </a:r>
            <a:r>
              <a:rPr dirty="0" smtClean="0" sz="2600" spc="0">
                <a:latin typeface="Constantia"/>
                <a:cs typeface="Constantia"/>
              </a:rPr>
              <a:t>ột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số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ộc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-69">
                <a:latin typeface="Constantia"/>
                <a:cs typeface="Constantia"/>
              </a:rPr>
              <a:t>k</a:t>
            </a:r>
            <a:r>
              <a:rPr dirty="0" smtClean="0" sz="2600" spc="0">
                <a:latin typeface="Constantia"/>
                <a:cs typeface="Constantia"/>
              </a:rPr>
              <a:t>ế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-19">
                <a:latin typeface="Constantia"/>
                <a:cs typeface="Constantia"/>
              </a:rPr>
              <a:t>ừ</a:t>
            </a:r>
            <a:r>
              <a:rPr dirty="0" smtClean="0" sz="2600" spc="0">
                <a:latin typeface="Constantia"/>
                <a:cs typeface="Constantia"/>
              </a:rPr>
              <a:t>a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4">
                <a:latin typeface="Constantia"/>
                <a:cs typeface="Constantia"/>
              </a:rPr>
              <a:t>h</a:t>
            </a:r>
            <a:r>
              <a:rPr dirty="0" smtClean="0" sz="2600" spc="0">
                <a:latin typeface="Times New Roman"/>
                <a:cs typeface="Times New Roman"/>
              </a:rPr>
              <a:t>ư</a:t>
            </a:r>
            <a:endParaRPr sz="2600">
              <a:latin typeface="Times New Roman"/>
              <a:cs typeface="Times New Roman"/>
            </a:endParaRPr>
          </a:p>
          <a:p>
            <a:pPr marL="406196" marR="49606">
              <a:lnSpc>
                <a:spcPct val="101725"/>
              </a:lnSpc>
              <a:spcBef>
                <a:spcPts val="1132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9">
                <a:latin typeface="Constantia"/>
                <a:cs typeface="Constantia"/>
              </a:rPr>
              <a:t>M</a:t>
            </a:r>
            <a:r>
              <a:rPr dirty="0" smtClean="0" sz="2400" spc="0">
                <a:latin typeface="Constantia"/>
                <a:cs typeface="Constantia"/>
              </a:rPr>
              <a:t>àu</a:t>
            </a:r>
            <a:r>
              <a:rPr dirty="0" smtClean="0" sz="2400" spc="-7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sắc</a:t>
            </a:r>
            <a:endParaRPr sz="2400">
              <a:latin typeface="Constantia"/>
              <a:cs typeface="Constantia"/>
            </a:endParaRPr>
          </a:p>
          <a:p>
            <a:pPr marL="406196" marR="49606">
              <a:lnSpc>
                <a:spcPct val="101725"/>
              </a:lnSpc>
              <a:spcBef>
                <a:spcPts val="1105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79">
                <a:latin typeface="Constantia"/>
                <a:cs typeface="Constantia"/>
              </a:rPr>
              <a:t>F</a:t>
            </a:r>
            <a:r>
              <a:rPr dirty="0" smtClean="0" sz="2400" spc="0">
                <a:latin typeface="Constantia"/>
                <a:cs typeface="Constantia"/>
              </a:rPr>
              <a:t>o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endParaRPr sz="2400">
              <a:latin typeface="Constantia"/>
              <a:cs typeface="Constantia"/>
            </a:endParaRPr>
          </a:p>
          <a:p>
            <a:pPr marL="406196" marR="49606">
              <a:lnSpc>
                <a:spcPct val="101725"/>
              </a:lnSpc>
              <a:spcBef>
                <a:spcPts val="1101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Canh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lề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208345" y="3084761"/>
            <a:ext cx="578013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cha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783116" y="3084761"/>
            <a:ext cx="101487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tr</a:t>
            </a:r>
            <a:r>
              <a:rPr dirty="0" smtClean="0" baseline="3150" sz="3900" spc="-14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yền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98059" y="3084761"/>
            <a:ext cx="657052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một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444262" y="3084761"/>
            <a:ext cx="38785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số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826891" y="3084761"/>
            <a:ext cx="904421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0864" y="6504716"/>
            <a:ext cx="26485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29" b="1">
                <a:solidFill>
                  <a:srgbClr val="045C75"/>
                </a:solidFill>
                <a:latin typeface="Constantia"/>
                <a:cs typeface="Constantia"/>
              </a:rPr>
              <a:t>49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87778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524079"/>
            <a:ext cx="7455525" cy="393762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48834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Ba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cách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áp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-9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SS</a:t>
            </a:r>
            <a:r>
              <a:rPr dirty="0" smtClean="0" baseline="3150" sz="3900" spc="-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tài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</a:t>
            </a:r>
            <a:r>
              <a:rPr dirty="0" smtClean="0" baseline="3150" sz="3900" spc="-14">
                <a:latin typeface="Constantia"/>
                <a:cs typeface="Constantia"/>
              </a:rPr>
              <a:t>i</a:t>
            </a:r>
            <a:r>
              <a:rPr dirty="0" smtClean="0" baseline="3150" sz="3900" spc="0">
                <a:latin typeface="Constantia"/>
                <a:cs typeface="Constantia"/>
              </a:rPr>
              <a:t>ệu</a:t>
            </a:r>
            <a:endParaRPr sz="2600">
              <a:latin typeface="Constantia"/>
              <a:cs typeface="Constantia"/>
            </a:endParaRPr>
          </a:p>
          <a:p>
            <a:pPr marL="406196" marR="48834">
              <a:lnSpc>
                <a:spcPct val="101725"/>
              </a:lnSpc>
              <a:spcBef>
                <a:spcPts val="1284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Inl</a:t>
            </a:r>
            <a:r>
              <a:rPr dirty="0" smtClean="0" sz="2400" spc="-4" b="1">
                <a:solidFill>
                  <a:srgbClr val="006FC0"/>
                </a:solidFill>
                <a:latin typeface="Constantia"/>
                <a:cs typeface="Constantia"/>
              </a:rPr>
              <a:t>i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ne</a:t>
            </a:r>
            <a:r>
              <a:rPr dirty="0" smtClean="0" sz="2400" spc="-99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st</a:t>
            </a:r>
            <a:r>
              <a:rPr dirty="0" smtClean="0" sz="2400" spc="-34" b="1">
                <a:solidFill>
                  <a:srgbClr val="006FC0"/>
                </a:solidFill>
                <a:latin typeface="Constantia"/>
                <a:cs typeface="Constantia"/>
              </a:rPr>
              <a:t>y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le</a:t>
            </a:r>
            <a:endParaRPr sz="2400">
              <a:latin typeface="Constantia"/>
              <a:cs typeface="Constantia"/>
            </a:endParaRPr>
          </a:p>
          <a:p>
            <a:pPr marL="680516" marR="48834">
              <a:lnSpc>
                <a:spcPct val="101725"/>
              </a:lnSpc>
              <a:spcBef>
                <a:spcPts val="1267"/>
              </a:spcBef>
            </a:pPr>
            <a:r>
              <a:rPr dirty="0" smtClean="0" sz="1450" spc="0">
                <a:solidFill>
                  <a:srgbClr val="009D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1450" spc="282">
                <a:solidFill>
                  <a:srgbClr val="009D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Sử</a:t>
            </a:r>
            <a:r>
              <a:rPr dirty="0" smtClean="0" sz="2100" spc="-4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dụng</a:t>
            </a:r>
            <a:r>
              <a:rPr dirty="0" smtClean="0" sz="2100" spc="-25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thuộc</a:t>
            </a:r>
            <a:r>
              <a:rPr dirty="0" smtClean="0" sz="2100" spc="-5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t</a:t>
            </a:r>
            <a:r>
              <a:rPr dirty="0" smtClean="0" sz="2100" spc="4">
                <a:latin typeface="Constantia"/>
                <a:cs typeface="Constantia"/>
              </a:rPr>
              <a:t>í</a:t>
            </a:r>
            <a:r>
              <a:rPr dirty="0" smtClean="0" sz="2100" spc="0">
                <a:latin typeface="Constantia"/>
                <a:cs typeface="Constantia"/>
              </a:rPr>
              <a:t>nh</a:t>
            </a:r>
            <a:r>
              <a:rPr dirty="0" smtClean="0" sz="2100" spc="-8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st</a:t>
            </a:r>
            <a:r>
              <a:rPr dirty="0" smtClean="0" sz="2100" spc="-19">
                <a:latin typeface="Constantia"/>
                <a:cs typeface="Constantia"/>
              </a:rPr>
              <a:t>y</a:t>
            </a:r>
            <a:r>
              <a:rPr dirty="0" smtClean="0" sz="2100" spc="0">
                <a:latin typeface="Constantia"/>
                <a:cs typeface="Constantia"/>
              </a:rPr>
              <a:t>le</a:t>
            </a:r>
            <a:r>
              <a:rPr dirty="0" smtClean="0" sz="2100" spc="-11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c</a:t>
            </a:r>
            <a:r>
              <a:rPr dirty="0" smtClean="0" sz="2100" spc="4">
                <a:latin typeface="Constantia"/>
                <a:cs typeface="Constantia"/>
              </a:rPr>
              <a:t>ủ</a:t>
            </a:r>
            <a:r>
              <a:rPr dirty="0" smtClean="0" sz="2100" spc="0">
                <a:latin typeface="Constantia"/>
                <a:cs typeface="Constantia"/>
              </a:rPr>
              <a:t>a</a:t>
            </a:r>
            <a:r>
              <a:rPr dirty="0" smtClean="0" sz="2100" spc="-5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thẻ</a:t>
            </a:r>
            <a:r>
              <a:rPr dirty="0" smtClean="0" sz="2100" spc="-64">
                <a:latin typeface="Constantia"/>
                <a:cs typeface="Constantia"/>
              </a:rPr>
              <a:t> </a:t>
            </a:r>
            <a:r>
              <a:rPr dirty="0" smtClean="0" sz="2100" spc="4">
                <a:latin typeface="Times New Roman"/>
                <a:cs typeface="Times New Roman"/>
              </a:rPr>
              <a:t>đ</a:t>
            </a:r>
            <a:r>
              <a:rPr dirty="0" smtClean="0" sz="2100" spc="0">
                <a:latin typeface="Times New Roman"/>
                <a:cs typeface="Times New Roman"/>
              </a:rPr>
              <a:t>ể</a:t>
            </a:r>
            <a:r>
              <a:rPr dirty="0" smtClean="0" sz="2100" spc="-4">
                <a:latin typeface="Times New Roman"/>
                <a:cs typeface="Times New Roman"/>
              </a:rPr>
              <a:t> </a:t>
            </a:r>
            <a:r>
              <a:rPr dirty="0" smtClean="0" sz="2100" spc="4">
                <a:latin typeface="Times New Roman"/>
                <a:cs typeface="Times New Roman"/>
              </a:rPr>
              <a:t>đị</a:t>
            </a:r>
            <a:r>
              <a:rPr dirty="0" smtClean="0" sz="2100" spc="0">
                <a:latin typeface="Constantia"/>
                <a:cs typeface="Constantia"/>
              </a:rPr>
              <a:t>nh</a:t>
            </a:r>
            <a:r>
              <a:rPr dirty="0" smtClean="0" sz="2100" spc="-8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dạng</a:t>
            </a:r>
            <a:endParaRPr sz="2100">
              <a:latin typeface="Constantia"/>
              <a:cs typeface="Constantia"/>
            </a:endParaRPr>
          </a:p>
          <a:p>
            <a:pPr marL="406196" marR="48834">
              <a:lnSpc>
                <a:spcPct val="101725"/>
              </a:lnSpc>
              <a:spcBef>
                <a:spcPts val="1338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In</a:t>
            </a:r>
            <a:r>
              <a:rPr dirty="0" smtClean="0" sz="2400" spc="-34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dirty="0" smtClean="0" sz="2400" spc="4" b="1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nal</a:t>
            </a:r>
            <a:r>
              <a:rPr dirty="0" smtClean="0" sz="2400" spc="-54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st</a:t>
            </a:r>
            <a:r>
              <a:rPr dirty="0" smtClean="0" sz="2400" spc="-29" b="1">
                <a:solidFill>
                  <a:srgbClr val="006FC0"/>
                </a:solidFill>
                <a:latin typeface="Constantia"/>
                <a:cs typeface="Constantia"/>
              </a:rPr>
              <a:t>y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le</a:t>
            </a:r>
            <a:r>
              <a:rPr dirty="0" smtClean="0" sz="2400" spc="-100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sz="2400" spc="-9" b="1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dirty="0" smtClean="0" sz="2400" spc="9" b="1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endParaRPr sz="2400">
              <a:latin typeface="Constantia"/>
              <a:cs typeface="Constantia"/>
            </a:endParaRPr>
          </a:p>
          <a:p>
            <a:pPr marL="680516" marR="48834">
              <a:lnSpc>
                <a:spcPct val="101725"/>
              </a:lnSpc>
              <a:spcBef>
                <a:spcPts val="1269"/>
              </a:spcBef>
            </a:pPr>
            <a:r>
              <a:rPr dirty="0" smtClean="0" sz="1450" spc="0">
                <a:solidFill>
                  <a:srgbClr val="009D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1450" spc="277">
                <a:solidFill>
                  <a:srgbClr val="009D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100" spc="-4">
                <a:latin typeface="Times New Roman"/>
                <a:cs typeface="Times New Roman"/>
              </a:rPr>
              <a:t>Đ</a:t>
            </a:r>
            <a:r>
              <a:rPr dirty="0" smtClean="0" sz="2100" spc="4">
                <a:latin typeface="Times New Roman"/>
                <a:cs typeface="Times New Roman"/>
              </a:rPr>
              <a:t>ị</a:t>
            </a:r>
            <a:r>
              <a:rPr dirty="0" smtClean="0" sz="2100" spc="0">
                <a:latin typeface="Constantia"/>
                <a:cs typeface="Constantia"/>
              </a:rPr>
              <a:t>nh</a:t>
            </a:r>
            <a:r>
              <a:rPr dirty="0" smtClean="0" sz="2100" spc="-3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n</a:t>
            </a:r>
            <a:r>
              <a:rPr dirty="0" smtClean="0" sz="2100" spc="-25">
                <a:latin typeface="Constantia"/>
                <a:cs typeface="Constantia"/>
              </a:rPr>
              <a:t>g</a:t>
            </a:r>
            <a:r>
              <a:rPr dirty="0" smtClean="0" sz="2100" spc="-9">
                <a:latin typeface="Constantia"/>
                <a:cs typeface="Constantia"/>
              </a:rPr>
              <a:t>h</a:t>
            </a:r>
            <a:r>
              <a:rPr dirty="0" smtClean="0" sz="2100" spc="0">
                <a:latin typeface="Constantia"/>
                <a:cs typeface="Constantia"/>
              </a:rPr>
              <a:t>ĩa</a:t>
            </a:r>
            <a:r>
              <a:rPr dirty="0" smtClean="0" sz="2100" spc="-75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st</a:t>
            </a:r>
            <a:r>
              <a:rPr dirty="0" smtClean="0" sz="2100" spc="-25">
                <a:latin typeface="Constantia"/>
                <a:cs typeface="Constantia"/>
              </a:rPr>
              <a:t>y</a:t>
            </a:r>
            <a:r>
              <a:rPr dirty="0" smtClean="0" sz="2100" spc="0">
                <a:latin typeface="Constantia"/>
                <a:cs typeface="Constantia"/>
              </a:rPr>
              <a:t>le</a:t>
            </a:r>
            <a:r>
              <a:rPr dirty="0" smtClean="0" sz="2100" spc="-6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bên</a:t>
            </a:r>
            <a:r>
              <a:rPr dirty="0" smtClean="0" sz="2100" spc="-50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t</a:t>
            </a:r>
            <a:r>
              <a:rPr dirty="0" smtClean="0" sz="2100" spc="-34">
                <a:latin typeface="Constantia"/>
                <a:cs typeface="Constantia"/>
              </a:rPr>
              <a:t>r</a:t>
            </a:r>
            <a:r>
              <a:rPr dirty="0" smtClean="0" sz="2100" spc="0">
                <a:latin typeface="Constantia"/>
                <a:cs typeface="Constantia"/>
              </a:rPr>
              <a:t>ong</a:t>
            </a:r>
            <a:r>
              <a:rPr dirty="0" smtClean="0" sz="2100" spc="-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&lt;hea</a:t>
            </a:r>
            <a:r>
              <a:rPr dirty="0" smtClean="0" sz="2100" spc="-9">
                <a:latin typeface="Constantia"/>
                <a:cs typeface="Constantia"/>
              </a:rPr>
              <a:t>d</a:t>
            </a:r>
            <a:r>
              <a:rPr dirty="0" smtClean="0" sz="2100" spc="0">
                <a:latin typeface="Constantia"/>
                <a:cs typeface="Constantia"/>
              </a:rPr>
              <a:t>&gt;</a:t>
            </a:r>
            <a:r>
              <a:rPr dirty="0" smtClean="0" sz="2100" spc="-5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c</a:t>
            </a:r>
            <a:r>
              <a:rPr dirty="0" smtClean="0" sz="2100" spc="4">
                <a:latin typeface="Constantia"/>
                <a:cs typeface="Constantia"/>
              </a:rPr>
              <a:t>ủ</a:t>
            </a:r>
            <a:r>
              <a:rPr dirty="0" smtClean="0" sz="2100" spc="0">
                <a:latin typeface="Constantia"/>
                <a:cs typeface="Constantia"/>
              </a:rPr>
              <a:t>a</a:t>
            </a:r>
            <a:r>
              <a:rPr dirty="0" smtClean="0" sz="2100" spc="-6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tài</a:t>
            </a:r>
            <a:r>
              <a:rPr dirty="0" smtClean="0" sz="2100" spc="0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l</a:t>
            </a:r>
            <a:r>
              <a:rPr dirty="0" smtClean="0" sz="2100" spc="4">
                <a:latin typeface="Constantia"/>
                <a:cs typeface="Constantia"/>
              </a:rPr>
              <a:t>i</a:t>
            </a:r>
            <a:r>
              <a:rPr dirty="0" smtClean="0" sz="2100" spc="0">
                <a:latin typeface="Constantia"/>
                <a:cs typeface="Constantia"/>
              </a:rPr>
              <a:t>ệu</a:t>
            </a:r>
            <a:endParaRPr sz="2100">
              <a:latin typeface="Constantia"/>
              <a:cs typeface="Constantia"/>
            </a:endParaRPr>
          </a:p>
          <a:p>
            <a:pPr marL="406196" marR="48834">
              <a:lnSpc>
                <a:spcPct val="101725"/>
              </a:lnSpc>
              <a:spcBef>
                <a:spcPts val="1338"/>
              </a:spcBef>
            </a:pPr>
            <a:r>
              <a:rPr dirty="0" smtClean="0" sz="205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50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Ex</a:t>
            </a:r>
            <a:r>
              <a:rPr dirty="0" smtClean="0" sz="2400" spc="-34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dirty="0" smtClean="0" sz="2400" spc="4" b="1">
                <a:solidFill>
                  <a:srgbClr val="006FC0"/>
                </a:solidFill>
                <a:latin typeface="Constantia"/>
                <a:cs typeface="Constantia"/>
              </a:rPr>
              <a:t>r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nal</a:t>
            </a:r>
            <a:r>
              <a:rPr dirty="0" smtClean="0" sz="2400" spc="-54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st</a:t>
            </a:r>
            <a:r>
              <a:rPr dirty="0" smtClean="0" sz="2400" spc="-29" b="1">
                <a:solidFill>
                  <a:srgbClr val="006FC0"/>
                </a:solidFill>
                <a:latin typeface="Constantia"/>
                <a:cs typeface="Constantia"/>
              </a:rPr>
              <a:t>y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le</a:t>
            </a:r>
            <a:r>
              <a:rPr dirty="0" smtClean="0" sz="2400" spc="-100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s</a:t>
            </a:r>
            <a:r>
              <a:rPr dirty="0" smtClean="0" sz="2400" spc="-9" b="1">
                <a:solidFill>
                  <a:srgbClr val="006FC0"/>
                </a:solidFill>
                <a:latin typeface="Constantia"/>
                <a:cs typeface="Constantia"/>
              </a:rPr>
              <a:t>h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dirty="0" smtClean="0" sz="2400" spc="9" b="1">
                <a:solidFill>
                  <a:srgbClr val="006FC0"/>
                </a:solidFill>
                <a:latin typeface="Constantia"/>
                <a:cs typeface="Constantia"/>
              </a:rPr>
              <a:t>e</a:t>
            </a:r>
            <a:r>
              <a:rPr dirty="0" smtClean="0" sz="2400" spc="0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endParaRPr sz="2400">
              <a:latin typeface="Constantia"/>
              <a:cs typeface="Constantia"/>
            </a:endParaRPr>
          </a:p>
          <a:p>
            <a:pPr marL="680516">
              <a:lnSpc>
                <a:spcPct val="101725"/>
              </a:lnSpc>
              <a:spcBef>
                <a:spcPts val="1267"/>
              </a:spcBef>
            </a:pPr>
            <a:r>
              <a:rPr dirty="0" smtClean="0" sz="1450" spc="0">
                <a:solidFill>
                  <a:srgbClr val="009D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1450" spc="282">
                <a:solidFill>
                  <a:srgbClr val="009D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Liên</a:t>
            </a:r>
            <a:r>
              <a:rPr dirty="0" smtClean="0" sz="2100" spc="-39">
                <a:latin typeface="Constantia"/>
                <a:cs typeface="Constantia"/>
              </a:rPr>
              <a:t> </a:t>
            </a:r>
            <a:r>
              <a:rPr dirty="0" smtClean="0" sz="2100" spc="-44">
                <a:latin typeface="Constantia"/>
                <a:cs typeface="Constantia"/>
              </a:rPr>
              <a:t>k</a:t>
            </a:r>
            <a:r>
              <a:rPr dirty="0" smtClean="0" sz="2100" spc="0">
                <a:latin typeface="Constantia"/>
                <a:cs typeface="Constantia"/>
              </a:rPr>
              <a:t>ết</a:t>
            </a:r>
            <a:r>
              <a:rPr dirty="0" smtClean="0" sz="2100" spc="-54">
                <a:latin typeface="Constantia"/>
                <a:cs typeface="Constantia"/>
              </a:rPr>
              <a:t> </a:t>
            </a:r>
            <a:r>
              <a:rPr dirty="0" smtClean="0" sz="2100" spc="4">
                <a:latin typeface="Times New Roman"/>
                <a:cs typeface="Times New Roman"/>
              </a:rPr>
              <a:t>đế</a:t>
            </a:r>
            <a:r>
              <a:rPr dirty="0" smtClean="0" sz="2100" spc="0">
                <a:latin typeface="Constantia"/>
                <a:cs typeface="Constantia"/>
              </a:rPr>
              <a:t>n</a:t>
            </a:r>
            <a:r>
              <a:rPr dirty="0" smtClean="0" sz="2100" spc="-3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m</a:t>
            </a:r>
            <a:r>
              <a:rPr dirty="0" smtClean="0" sz="2100" spc="4">
                <a:latin typeface="Constantia"/>
                <a:cs typeface="Constantia"/>
              </a:rPr>
              <a:t>ộ</a:t>
            </a:r>
            <a:r>
              <a:rPr dirty="0" smtClean="0" sz="2100" spc="0">
                <a:latin typeface="Constantia"/>
                <a:cs typeface="Constantia"/>
              </a:rPr>
              <a:t>t</a:t>
            </a:r>
            <a:r>
              <a:rPr dirty="0" smtClean="0" sz="2100" spc="-6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tập</a:t>
            </a:r>
            <a:r>
              <a:rPr dirty="0" smtClean="0" sz="2100" spc="-7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t</a:t>
            </a:r>
            <a:r>
              <a:rPr dirty="0" smtClean="0" sz="2100" spc="4">
                <a:latin typeface="Constantia"/>
                <a:cs typeface="Constantia"/>
              </a:rPr>
              <a:t>i</a:t>
            </a:r>
            <a:r>
              <a:rPr dirty="0" smtClean="0" sz="2100" spc="0">
                <a:latin typeface="Constantia"/>
                <a:cs typeface="Constantia"/>
              </a:rPr>
              <a:t>n</a:t>
            </a:r>
            <a:r>
              <a:rPr dirty="0" smtClean="0" sz="2100" spc="-2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*.</a:t>
            </a:r>
            <a:r>
              <a:rPr dirty="0" smtClean="0" sz="2100" spc="9">
                <a:latin typeface="Constantia"/>
                <a:cs typeface="Constantia"/>
              </a:rPr>
              <a:t>c</a:t>
            </a:r>
            <a:r>
              <a:rPr dirty="0" smtClean="0" sz="2100" spc="0">
                <a:latin typeface="Constantia"/>
                <a:cs typeface="Constantia"/>
              </a:rPr>
              <a:t>ss</a:t>
            </a:r>
            <a:r>
              <a:rPr dirty="0" smtClean="0" sz="2100" spc="-8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ch</a:t>
            </a:r>
            <a:r>
              <a:rPr dirty="0" smtClean="0" sz="2100" spc="-19">
                <a:latin typeface="Constantia"/>
                <a:cs typeface="Constantia"/>
              </a:rPr>
              <a:t>ứ</a:t>
            </a:r>
            <a:r>
              <a:rPr dirty="0" smtClean="0" sz="2100" spc="0">
                <a:latin typeface="Constantia"/>
                <a:cs typeface="Constantia"/>
              </a:rPr>
              <a:t>a</a:t>
            </a:r>
            <a:r>
              <a:rPr dirty="0" smtClean="0" sz="2100" spc="-69">
                <a:latin typeface="Constantia"/>
                <a:cs typeface="Constantia"/>
              </a:rPr>
              <a:t> </a:t>
            </a:r>
            <a:r>
              <a:rPr dirty="0" smtClean="0" sz="2100" spc="-34">
                <a:latin typeface="Constantia"/>
                <a:cs typeface="Constantia"/>
              </a:rPr>
              <a:t>t</a:t>
            </a:r>
            <a:r>
              <a:rPr dirty="0" smtClean="0" sz="2100" spc="0">
                <a:latin typeface="Constantia"/>
                <a:cs typeface="Constantia"/>
              </a:rPr>
              <a:t>oàn</a:t>
            </a:r>
            <a:r>
              <a:rPr dirty="0" smtClean="0" sz="2100" spc="-25">
                <a:latin typeface="Constantia"/>
                <a:cs typeface="Constantia"/>
              </a:rPr>
              <a:t> </a:t>
            </a:r>
            <a:r>
              <a:rPr dirty="0" smtClean="0" sz="2100" spc="4">
                <a:latin typeface="Constantia"/>
                <a:cs typeface="Constantia"/>
              </a:rPr>
              <a:t>b</a:t>
            </a:r>
            <a:r>
              <a:rPr dirty="0" smtClean="0" sz="2100" spc="0">
                <a:latin typeface="Constantia"/>
                <a:cs typeface="Constantia"/>
              </a:rPr>
              <a:t>ộ</a:t>
            </a:r>
            <a:r>
              <a:rPr dirty="0" smtClean="0" sz="2100" spc="-8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st</a:t>
            </a:r>
            <a:r>
              <a:rPr dirty="0" smtClean="0" sz="2100" spc="-19">
                <a:latin typeface="Constantia"/>
                <a:cs typeface="Constantia"/>
              </a:rPr>
              <a:t>y</a:t>
            </a:r>
            <a:r>
              <a:rPr dirty="0" smtClean="0" sz="2100" spc="0">
                <a:latin typeface="Constantia"/>
                <a:cs typeface="Constantia"/>
              </a:rPr>
              <a:t>le</a:t>
            </a:r>
            <a:r>
              <a:rPr dirty="0" smtClean="0" sz="2100" spc="-104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sử</a:t>
            </a:r>
            <a:r>
              <a:rPr dirty="0" smtClean="0" sz="2100" spc="-50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dụng</a:t>
            </a:r>
            <a:endParaRPr sz="2100">
              <a:latin typeface="Constantia"/>
              <a:cs typeface="Constantia"/>
            </a:endParaRPr>
          </a:p>
          <a:p>
            <a:pPr marL="927354" marR="48834">
              <a:lnSpc>
                <a:spcPct val="101725"/>
              </a:lnSpc>
              <a:spcBef>
                <a:spcPts val="1219"/>
              </a:spcBef>
            </a:pPr>
            <a:r>
              <a:rPr dirty="0" smtClean="0" sz="2100" spc="0">
                <a:latin typeface="Constantia"/>
                <a:cs typeface="Constantia"/>
              </a:rPr>
              <a:t>t</a:t>
            </a:r>
            <a:r>
              <a:rPr dirty="0" smtClean="0" sz="2100" spc="-34">
                <a:latin typeface="Constantia"/>
                <a:cs typeface="Constantia"/>
              </a:rPr>
              <a:t>r</a:t>
            </a:r>
            <a:r>
              <a:rPr dirty="0" smtClean="0" sz="2100" spc="0">
                <a:latin typeface="Constantia"/>
                <a:cs typeface="Constantia"/>
              </a:rPr>
              <a:t>ong</a:t>
            </a:r>
            <a:r>
              <a:rPr dirty="0" smtClean="0" sz="2100" spc="-29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tài</a:t>
            </a:r>
            <a:r>
              <a:rPr dirty="0" smtClean="0" sz="2100" spc="0">
                <a:latin typeface="Constantia"/>
                <a:cs typeface="Constantia"/>
              </a:rPr>
              <a:t> </a:t>
            </a:r>
            <a:r>
              <a:rPr dirty="0" smtClean="0" sz="2100" spc="0">
                <a:latin typeface="Constantia"/>
                <a:cs typeface="Constantia"/>
              </a:rPr>
              <a:t>l</a:t>
            </a:r>
            <a:r>
              <a:rPr dirty="0" smtClean="0" sz="2100" spc="4">
                <a:latin typeface="Constantia"/>
                <a:cs typeface="Constantia"/>
              </a:rPr>
              <a:t>i</a:t>
            </a:r>
            <a:r>
              <a:rPr dirty="0" smtClean="0" sz="2100" spc="0">
                <a:latin typeface="Constantia"/>
                <a:cs typeface="Constantia"/>
              </a:rPr>
              <a:t>ệu</a:t>
            </a:r>
            <a:endParaRPr sz="21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09736" y="6504716"/>
            <a:ext cx="15051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457200" y="1219200"/>
            <a:ext cx="4867275" cy="32004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953000" y="3352800"/>
            <a:ext cx="3533775" cy="2419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5120640" y="2129028"/>
            <a:ext cx="1499615" cy="1235964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91069"/>
            <a:ext cx="66456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75" b="1">
                <a:solidFill>
                  <a:srgbClr val="20B1C8"/>
                </a:solidFill>
                <a:latin typeface="Constantia"/>
                <a:cs typeface="Constantia"/>
              </a:rPr>
              <a:t>K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ế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110183" y="191069"/>
            <a:ext cx="114965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ừ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260498" y="191069"/>
            <a:ext cx="134533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thuộc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606038" y="191069"/>
            <a:ext cx="100792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tính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2388" y="6504716"/>
            <a:ext cx="26716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3886200" y="4572000"/>
            <a:ext cx="4638675" cy="1581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90600" y="2743200"/>
            <a:ext cx="6019800" cy="13716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203192" y="2151888"/>
            <a:ext cx="1150619" cy="6248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4262374" y="2270379"/>
            <a:ext cx="919226" cy="408305"/>
          </a:xfrm>
          <a:custGeom>
            <a:avLst/>
            <a:gdLst/>
            <a:ahLst/>
            <a:cxnLst/>
            <a:rect l="l" t="t" r="r" b="b"/>
            <a:pathLst>
              <a:path w="919226" h="408305">
                <a:moveTo>
                  <a:pt x="0" y="384937"/>
                </a:moveTo>
                <a:lnTo>
                  <a:pt x="9651" y="408305"/>
                </a:lnTo>
                <a:lnTo>
                  <a:pt x="857554" y="55032"/>
                </a:lnTo>
                <a:lnTo>
                  <a:pt x="894334" y="37846"/>
                </a:lnTo>
                <a:lnTo>
                  <a:pt x="891159" y="13588"/>
                </a:lnTo>
                <a:lnTo>
                  <a:pt x="919226" y="15621"/>
                </a:lnTo>
                <a:lnTo>
                  <a:pt x="810260" y="1016"/>
                </a:lnTo>
                <a:lnTo>
                  <a:pt x="803275" y="0"/>
                </a:lnTo>
                <a:lnTo>
                  <a:pt x="796925" y="4953"/>
                </a:lnTo>
                <a:lnTo>
                  <a:pt x="796036" y="11937"/>
                </a:lnTo>
                <a:lnTo>
                  <a:pt x="795020" y="18796"/>
                </a:lnTo>
                <a:lnTo>
                  <a:pt x="799973" y="25273"/>
                </a:lnTo>
                <a:lnTo>
                  <a:pt x="806830" y="26162"/>
                </a:lnTo>
                <a:lnTo>
                  <a:pt x="847844" y="31638"/>
                </a:lnTo>
                <a:lnTo>
                  <a:pt x="885825" y="17653"/>
                </a:lnTo>
                <a:lnTo>
                  <a:pt x="872734" y="34961"/>
                </a:lnTo>
                <a:lnTo>
                  <a:pt x="847844" y="31638"/>
                </a:lnTo>
                <a:lnTo>
                  <a:pt x="0" y="384937"/>
                </a:lnTo>
                <a:close/>
              </a:path>
              <a:path w="919226" h="408305">
                <a:moveTo>
                  <a:pt x="832612" y="88011"/>
                </a:moveTo>
                <a:lnTo>
                  <a:pt x="828421" y="93599"/>
                </a:lnTo>
                <a:lnTo>
                  <a:pt x="829563" y="101473"/>
                </a:lnTo>
                <a:lnTo>
                  <a:pt x="835151" y="105791"/>
                </a:lnTo>
                <a:lnTo>
                  <a:pt x="840739" y="109982"/>
                </a:lnTo>
                <a:lnTo>
                  <a:pt x="848613" y="108838"/>
                </a:lnTo>
                <a:lnTo>
                  <a:pt x="852931" y="103250"/>
                </a:lnTo>
                <a:lnTo>
                  <a:pt x="919226" y="15621"/>
                </a:lnTo>
                <a:lnTo>
                  <a:pt x="891159" y="13588"/>
                </a:lnTo>
                <a:lnTo>
                  <a:pt x="900938" y="36957"/>
                </a:lnTo>
                <a:lnTo>
                  <a:pt x="891159" y="13588"/>
                </a:lnTo>
                <a:lnTo>
                  <a:pt x="894334" y="37846"/>
                </a:lnTo>
                <a:lnTo>
                  <a:pt x="857554" y="55032"/>
                </a:lnTo>
                <a:lnTo>
                  <a:pt x="832612" y="88011"/>
                </a:lnTo>
                <a:close/>
              </a:path>
              <a:path w="919226" h="408305">
                <a:moveTo>
                  <a:pt x="885825" y="17653"/>
                </a:moveTo>
                <a:lnTo>
                  <a:pt x="847844" y="31638"/>
                </a:lnTo>
                <a:lnTo>
                  <a:pt x="872734" y="34961"/>
                </a:lnTo>
                <a:lnTo>
                  <a:pt x="885825" y="17653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074920" y="2010156"/>
            <a:ext cx="3692652" cy="601979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91069"/>
            <a:ext cx="416946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75" b="1">
                <a:solidFill>
                  <a:srgbClr val="20B1C8"/>
                </a:solidFill>
                <a:latin typeface="Constantia"/>
                <a:cs typeface="Constantia"/>
              </a:rPr>
              <a:t>K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ế</a:t>
            </a:r>
            <a:r>
              <a:rPr dirty="0" smtClean="0" baseline="3034" sz="5400" spc="-10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ừ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11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thuộc</a:t>
            </a:r>
            <a:r>
              <a:rPr dirty="0" smtClean="0" baseline="3034" sz="5400" spc="-11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tính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5871242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12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st</a:t>
            </a:r>
            <a:r>
              <a:rPr dirty="0" smtClean="0" baseline="3150" sz="3900" spc="-25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le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thể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-59">
                <a:latin typeface="Constantia"/>
                <a:cs typeface="Constantia"/>
              </a:rPr>
              <a:t>k</a:t>
            </a:r>
            <a:r>
              <a:rPr dirty="0" smtClean="0" baseline="3150" sz="3900" spc="0">
                <a:latin typeface="Constantia"/>
                <a:cs typeface="Constantia"/>
              </a:rPr>
              <a:t>ế</a:t>
            </a:r>
            <a:r>
              <a:rPr dirty="0" smtClean="0" baseline="3150" sz="3900" spc="-8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-19">
                <a:latin typeface="Constantia"/>
                <a:cs typeface="Constantia"/>
              </a:rPr>
              <a:t>ừ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từ</a:t>
            </a:r>
            <a:r>
              <a:rPr dirty="0" smtClean="0" baseline="3150" sz="3900" spc="-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r>
              <a:rPr dirty="0" smtClean="0" baseline="3150" sz="3900" spc="-8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tử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cha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261229" y="2132512"/>
            <a:ext cx="3299425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5"/>
              </a:lnSpc>
              <a:spcBef>
                <a:spcPts val="96"/>
              </a:spcBef>
            </a:pP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Khô</a:t>
            </a:r>
            <a:r>
              <a:rPr dirty="0" smtClean="0" baseline="3034" sz="2700" spc="-9">
                <a:solidFill>
                  <a:srgbClr val="FFFFFF"/>
                </a:solidFill>
                <a:latin typeface="Constantia"/>
                <a:cs typeface="Constantia"/>
              </a:rPr>
              <a:t>n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-39">
                <a:solidFill>
                  <a:srgbClr val="FFFFFF"/>
                </a:solidFill>
                <a:latin typeface="Constantia"/>
                <a:cs typeface="Constantia"/>
              </a:rPr>
              <a:t>k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ế</a:t>
            </a:r>
            <a:r>
              <a:rPr dirty="0" smtClean="0" baseline="3034" sz="2700" spc="-6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th</a:t>
            </a:r>
            <a:r>
              <a:rPr dirty="0" smtClean="0" baseline="3034" sz="2700" spc="-19">
                <a:solidFill>
                  <a:srgbClr val="FFFFFF"/>
                </a:solidFill>
                <a:latin typeface="Constantia"/>
                <a:cs typeface="Constantia"/>
              </a:rPr>
              <a:t>ừ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2700" spc="-5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bo</a:t>
            </a:r>
            <a:r>
              <a:rPr dirty="0" smtClean="0" baseline="3034" sz="2700" spc="-1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der</a:t>
            </a:r>
            <a:r>
              <a:rPr dirty="0" smtClean="0" baseline="3034" sz="2700" spc="-8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&amp;</a:t>
            </a:r>
            <a:r>
              <a:rPr dirty="0" smtClean="0" baseline="3034" sz="2700" spc="-25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pad</a:t>
            </a:r>
            <a:r>
              <a:rPr dirty="0" smtClean="0" baseline="3034" sz="2700" spc="-4">
                <a:solidFill>
                  <a:srgbClr val="FFFFFF"/>
                </a:solidFill>
                <a:latin typeface="Constantia"/>
                <a:cs typeface="Constantia"/>
              </a:rPr>
              <a:t>d</a:t>
            </a:r>
            <a:r>
              <a:rPr dirty="0" smtClean="0" baseline="3034" sz="2700" spc="-4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ng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32012" y="6504716"/>
            <a:ext cx="23031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25" b="1">
                <a:solidFill>
                  <a:srgbClr val="045C75"/>
                </a:solidFill>
                <a:latin typeface="Constantia"/>
                <a:cs typeface="Constantia"/>
              </a:rPr>
              <a:t>51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685800" y="2286000"/>
            <a:ext cx="6886575" cy="19145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114800" y="4572000"/>
            <a:ext cx="4638675" cy="1095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416946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75" b="1">
                <a:solidFill>
                  <a:srgbClr val="20B1C8"/>
                </a:solidFill>
                <a:latin typeface="Constantia"/>
                <a:cs typeface="Constantia"/>
              </a:rPr>
              <a:t>K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ế</a:t>
            </a:r>
            <a:r>
              <a:rPr dirty="0" smtClean="0" baseline="3034" sz="5400" spc="-10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ừ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</a:t>
            </a:r>
            <a:r>
              <a:rPr dirty="0" smtClean="0" baseline="3034" sz="5400" spc="-11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thuộc</a:t>
            </a:r>
            <a:r>
              <a:rPr dirty="0" smtClean="0" baseline="3034" sz="5400" spc="-11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tính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32893"/>
            <a:ext cx="7732698" cy="96860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Ghi</a:t>
            </a:r>
            <a:r>
              <a:rPr dirty="0" smtClean="0" baseline="2100" sz="3900" spc="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è</a:t>
            </a:r>
            <a:r>
              <a:rPr dirty="0" smtClean="0" baseline="2229" sz="3900" spc="-1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(</a:t>
            </a:r>
            <a:r>
              <a:rPr dirty="0" smtClean="0" baseline="2100" sz="3900" spc="-39">
                <a:latin typeface="Constantia"/>
                <a:cs typeface="Constantia"/>
              </a:rPr>
              <a:t>o</a:t>
            </a:r>
            <a:r>
              <a:rPr dirty="0" smtClean="0" baseline="2100" sz="3900" spc="-54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er</a:t>
            </a:r>
            <a:r>
              <a:rPr dirty="0" smtClean="0" baseline="2100" sz="3900" spc="4">
                <a:latin typeface="Constantia"/>
                <a:cs typeface="Constantia"/>
              </a:rPr>
              <a:t>-</a:t>
            </a:r>
            <a:r>
              <a:rPr dirty="0" smtClean="0" baseline="2100" sz="3900" spc="0">
                <a:latin typeface="Constantia"/>
                <a:cs typeface="Constantia"/>
              </a:rPr>
              <a:t>ride)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</a:t>
            </a:r>
            <a:r>
              <a:rPr dirty="0" smtClean="0" baseline="2100" sz="3900" spc="9">
                <a:latin typeface="Constantia"/>
                <a:cs typeface="Constantia"/>
              </a:rPr>
              <a:t>u</a:t>
            </a:r>
            <a:r>
              <a:rPr dirty="0" smtClean="0" baseline="2100" sz="3900" spc="0">
                <a:latin typeface="Constantia"/>
                <a:cs typeface="Constantia"/>
              </a:rPr>
              <a:t>ộc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tính</a:t>
            </a:r>
            <a:r>
              <a:rPr dirty="0" smtClean="0" baseline="2100" sz="3900" spc="-1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của</a:t>
            </a:r>
            <a:r>
              <a:rPr dirty="0" smtClean="0" baseline="2100" sz="3900" spc="-10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tử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cha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(</a:t>
            </a:r>
            <a:r>
              <a:rPr dirty="0" smtClean="0" baseline="2100" sz="3900" spc="-34">
                <a:latin typeface="Constantia"/>
                <a:cs typeface="Constantia"/>
              </a:rPr>
              <a:t>o</a:t>
            </a:r>
            <a:r>
              <a:rPr dirty="0" smtClean="0" baseline="2100" sz="3900" spc="-54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e</a:t>
            </a:r>
            <a:r>
              <a:rPr dirty="0" smtClean="0" baseline="2100" sz="3900" spc="14">
                <a:latin typeface="Constantia"/>
                <a:cs typeface="Constantia"/>
              </a:rPr>
              <a:t>r</a:t>
            </a:r>
            <a:r>
              <a:rPr dirty="0" smtClean="0" baseline="2100" sz="3900" spc="0">
                <a:latin typeface="Constantia"/>
                <a:cs typeface="Constantia"/>
              </a:rPr>
              <a:t>-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600" spc="0">
                <a:latin typeface="Constantia"/>
                <a:cs typeface="Constantia"/>
              </a:rPr>
              <a:t>rule)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2200" y="6504716"/>
            <a:ext cx="24845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678007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Các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nhóm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thuộc</a:t>
            </a:r>
            <a:r>
              <a:rPr dirty="0" smtClean="0" baseline="3034" sz="5400" spc="-10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tính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32893"/>
            <a:ext cx="7601894" cy="334630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Thuộc</a:t>
            </a:r>
            <a:r>
              <a:rPr dirty="0" smtClean="0" baseline="2100" sz="3900" spc="-9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tính</a:t>
            </a:r>
            <a:r>
              <a:rPr dirty="0" smtClean="0" baseline="2100" sz="3900" spc="-50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ị</a:t>
            </a:r>
            <a:r>
              <a:rPr dirty="0" smtClean="0" baseline="2100" sz="3900" spc="0">
                <a:latin typeface="Constantia"/>
                <a:cs typeface="Constantia"/>
              </a:rPr>
              <a:t>nh</a:t>
            </a:r>
            <a:r>
              <a:rPr dirty="0" smtClean="0" baseline="2100" sz="3900" spc="-10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dạng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100" sz="3900" spc="-34">
                <a:latin typeface="Constantia"/>
                <a:cs typeface="Constantia"/>
              </a:rPr>
              <a:t>f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1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chữ,</a:t>
            </a:r>
            <a:r>
              <a:rPr dirty="0" smtClean="0" baseline="2100" sz="3900" spc="-7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v</a:t>
            </a:r>
            <a:r>
              <a:rPr dirty="0" smtClean="0" baseline="2229" sz="3900" spc="-4">
                <a:latin typeface="Times New Roman"/>
                <a:cs typeface="Times New Roman"/>
              </a:rPr>
              <a:t>ă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bản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(</a:t>
            </a:r>
            <a:r>
              <a:rPr dirty="0" smtClean="0" baseline="2100" sz="3900" spc="-34">
                <a:latin typeface="Constantia"/>
                <a:cs typeface="Constantia"/>
              </a:rPr>
              <a:t>f</a:t>
            </a:r>
            <a:r>
              <a:rPr dirty="0" smtClean="0" baseline="2100" sz="3900" spc="0">
                <a:latin typeface="Constantia"/>
                <a:cs typeface="Constantia"/>
              </a:rPr>
              <a:t>o</a:t>
            </a:r>
            <a:r>
              <a:rPr dirty="0" smtClean="0" baseline="2100" sz="3900" spc="-9">
                <a:latin typeface="Constantia"/>
                <a:cs typeface="Constantia"/>
              </a:rPr>
              <a:t>n</a:t>
            </a:r>
            <a:r>
              <a:rPr dirty="0" smtClean="0" baseline="2100" sz="3900" spc="0">
                <a:latin typeface="Constantia"/>
                <a:cs typeface="Constantia"/>
              </a:rPr>
              <a:t>t,</a:t>
            </a:r>
            <a:r>
              <a:rPr dirty="0" smtClean="0" baseline="2100" sz="3900" spc="-44">
                <a:latin typeface="Constantia"/>
                <a:cs typeface="Constantia"/>
              </a:rPr>
              <a:t> </a:t>
            </a:r>
            <a:r>
              <a:rPr dirty="0" smtClean="0" baseline="2100" sz="3900" spc="-29">
                <a:latin typeface="Constantia"/>
                <a:cs typeface="Constantia"/>
              </a:rPr>
              <a:t>t</a:t>
            </a:r>
            <a:r>
              <a:rPr dirty="0" smtClean="0" baseline="2100" sz="3900" spc="0">
                <a:latin typeface="Constantia"/>
                <a:cs typeface="Constantia"/>
              </a:rPr>
              <a:t>ext)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364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Thuộc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0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dạng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nền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(bac</a:t>
            </a:r>
            <a:r>
              <a:rPr dirty="0" smtClean="0" sz="2600" spc="-9">
                <a:latin typeface="Constantia"/>
                <a:cs typeface="Constantia"/>
              </a:rPr>
              <a:t>k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-3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ound)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M</a:t>
            </a:r>
            <a:r>
              <a:rPr dirty="0" smtClean="0" sz="2600" spc="0">
                <a:latin typeface="Constantia"/>
                <a:cs typeface="Constantia"/>
              </a:rPr>
              <a:t>ô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hình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Constantia"/>
                <a:cs typeface="Constantia"/>
              </a:rPr>
              <a:t>h</a:t>
            </a:r>
            <a:r>
              <a:rPr dirty="0" smtClean="0" sz="2600" spc="0">
                <a:latin typeface="Constantia"/>
                <a:cs typeface="Constantia"/>
              </a:rPr>
              <a:t>ộp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(b</a:t>
            </a:r>
            <a:r>
              <a:rPr dirty="0" smtClean="0" sz="2600" spc="-75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x</a:t>
            </a:r>
            <a:r>
              <a:rPr dirty="0" smtClean="0" sz="2600" spc="-4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</a:t>
            </a:r>
            <a:r>
              <a:rPr dirty="0" smtClean="0" sz="2600" spc="-9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del)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</a:t>
            </a:r>
            <a:r>
              <a:rPr dirty="0" smtClean="0" sz="2600" spc="9">
                <a:latin typeface="Constantia"/>
                <a:cs typeface="Constantia"/>
              </a:rPr>
              <a:t>u</a:t>
            </a:r>
            <a:r>
              <a:rPr dirty="0" smtClean="0" sz="2600" spc="0">
                <a:latin typeface="Constantia"/>
                <a:cs typeface="Constantia"/>
              </a:rPr>
              <a:t>ộc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ma</a:t>
            </a:r>
            <a:r>
              <a:rPr dirty="0" smtClean="0" sz="2600" spc="-3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gi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r>
              <a:rPr dirty="0" smtClean="0" sz="2600" spc="-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</a:t>
            </a:r>
            <a:r>
              <a:rPr dirty="0" smtClean="0" sz="2600" spc="-4">
                <a:latin typeface="Constantia"/>
                <a:cs typeface="Constantia"/>
              </a:rPr>
              <a:t>a</a:t>
            </a:r>
            <a:r>
              <a:rPr dirty="0" smtClean="0" sz="2600" spc="0">
                <a:latin typeface="Constantia"/>
                <a:cs typeface="Constantia"/>
              </a:rPr>
              <a:t>ddi</a:t>
            </a:r>
            <a:r>
              <a:rPr dirty="0" smtClean="0" sz="2600" spc="-14">
                <a:latin typeface="Constantia"/>
                <a:cs typeface="Constantia"/>
              </a:rPr>
              <a:t>n</a:t>
            </a:r>
            <a:r>
              <a:rPr dirty="0" smtClean="0" sz="2600" spc="-39">
                <a:latin typeface="Constantia"/>
                <a:cs typeface="Constantia"/>
              </a:rPr>
              <a:t>g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bo</a:t>
            </a:r>
            <a:r>
              <a:rPr dirty="0" smtClean="0" sz="2600" spc="-3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der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8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Thuộc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0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dạng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cách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</a:t>
            </a:r>
            <a:r>
              <a:rPr dirty="0" smtClean="0" sz="2600" spc="-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ển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thị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(d</a:t>
            </a:r>
            <a:r>
              <a:rPr dirty="0" smtClean="0" sz="2600" spc="-9">
                <a:latin typeface="Constantia"/>
                <a:cs typeface="Constantia"/>
              </a:rPr>
              <a:t>i</a:t>
            </a:r>
            <a:r>
              <a:rPr dirty="0" smtClean="0" sz="2600" spc="0">
                <a:latin typeface="Constantia"/>
                <a:cs typeface="Constantia"/>
              </a:rPr>
              <a:t>spl</a:t>
            </a:r>
            <a:r>
              <a:rPr dirty="0" smtClean="0" sz="2600" spc="-54">
                <a:latin typeface="Constantia"/>
                <a:cs typeface="Constantia"/>
              </a:rPr>
              <a:t>a</a:t>
            </a:r>
            <a:r>
              <a:rPr dirty="0" smtClean="0" sz="2600" spc="0">
                <a:latin typeface="Constantia"/>
                <a:cs typeface="Constantia"/>
              </a:rPr>
              <a:t>y)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Thuộc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tính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-25">
                <a:latin typeface="Constantia"/>
                <a:cs typeface="Constantia"/>
              </a:rPr>
              <a:t>x</a:t>
            </a:r>
            <a:r>
              <a:rPr dirty="0" smtClean="0" sz="2600" spc="0">
                <a:latin typeface="Constantia"/>
                <a:cs typeface="Constantia"/>
              </a:rPr>
              <a:t>ác</a:t>
            </a:r>
            <a:r>
              <a:rPr dirty="0" smtClean="0" sz="2600" spc="-44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-4">
                <a:latin typeface="Times New Roman"/>
                <a:cs typeface="Times New Roman"/>
              </a:rPr>
              <a:t>ị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vị</a:t>
            </a:r>
            <a:r>
              <a:rPr dirty="0" smtClean="0" sz="2600" spc="-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trí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(</a:t>
            </a:r>
            <a:r>
              <a:rPr dirty="0" smtClean="0" sz="2600" spc="0">
                <a:latin typeface="Constantia"/>
                <a:cs typeface="Constantia"/>
              </a:rPr>
              <a:t>p</a:t>
            </a:r>
            <a:r>
              <a:rPr dirty="0" smtClean="0" sz="2600" spc="-9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siti</a:t>
            </a:r>
            <a:r>
              <a:rPr dirty="0" smtClean="0" sz="2600" spc="-9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n)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6772" y="6504716"/>
            <a:ext cx="24271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53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object 1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1" name="object 2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2" name="object 22"/>
          <p:cNvSpPr/>
          <p:nvPr/>
        </p:nvSpPr>
        <p:spPr>
          <a:xfrm>
            <a:off x="1600200" y="2514600"/>
            <a:ext cx="6153150" cy="1123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3" name="object 23"/>
          <p:cNvSpPr/>
          <p:nvPr/>
        </p:nvSpPr>
        <p:spPr>
          <a:xfrm>
            <a:off x="1600200" y="4800600"/>
            <a:ext cx="6124575" cy="1181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 txBox="1"/>
          <p:nvPr/>
        </p:nvSpPr>
        <p:spPr>
          <a:xfrm>
            <a:off x="444500" y="191069"/>
            <a:ext cx="202565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119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ont</a:t>
            </a:r>
            <a:r>
              <a:rPr dirty="0" smtClean="0" baseline="3034" sz="5400" spc="-1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chữ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5940" y="1447879"/>
            <a:ext cx="2765563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</a:t>
            </a:r>
            <a:r>
              <a:rPr dirty="0" smtClean="0" baseline="3150" sz="3900" spc="-9">
                <a:latin typeface="Constantia"/>
                <a:cs typeface="Constantia"/>
              </a:rPr>
              <a:t>o</a:t>
            </a:r>
            <a:r>
              <a:rPr dirty="0" smtClean="0" baseline="3150" sz="3900" spc="0">
                <a:latin typeface="Constantia"/>
                <a:cs typeface="Constantia"/>
              </a:rPr>
              <a:t>ại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-25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chữ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929436" y="2029797"/>
            <a:ext cx="9209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4166" sz="3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4166" sz="3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-79">
                <a:latin typeface="Constantia"/>
                <a:cs typeface="Constantia"/>
              </a:rPr>
              <a:t>F</a:t>
            </a:r>
            <a:r>
              <a:rPr dirty="0" smtClean="0" baseline="3413" sz="3600" spc="0">
                <a:latin typeface="Constantia"/>
                <a:cs typeface="Constantia"/>
              </a:rPr>
              <a:t>o</a:t>
            </a:r>
            <a:r>
              <a:rPr dirty="0" smtClean="0" baseline="3413" sz="3600" spc="-4">
                <a:latin typeface="Constantia"/>
                <a:cs typeface="Constantia"/>
              </a:rPr>
              <a:t>n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843836" y="2029797"/>
            <a:ext cx="5880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chữ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429052" y="2029797"/>
            <a:ext cx="37012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-50">
                <a:latin typeface="Constantia"/>
                <a:cs typeface="Constantia"/>
              </a:rPr>
              <a:t>c</a:t>
            </a:r>
            <a:r>
              <a:rPr dirty="0" smtClean="0" baseline="3413" sz="3600" spc="0">
                <a:latin typeface="Constantia"/>
                <a:cs typeface="Constantia"/>
              </a:rPr>
              <a:t>ó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2791764" y="2029797"/>
            <a:ext cx="316636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chân</a:t>
            </a:r>
            <a:r>
              <a:rPr dirty="0" smtClean="0" baseline="3413" sz="3600" spc="-104">
                <a:latin typeface="Constantia"/>
                <a:cs typeface="Constantia"/>
              </a:rPr>
              <a:t> </a:t>
            </a:r>
            <a:r>
              <a:rPr dirty="0" smtClean="0" baseline="3413" sz="3600" spc="-19">
                <a:latin typeface="Constantia"/>
                <a:cs typeface="Constantia"/>
              </a:rPr>
              <a:t>v</a:t>
            </a:r>
            <a:r>
              <a:rPr dirty="0" smtClean="0" baseline="3413" sz="3600" spc="0">
                <a:latin typeface="Constantia"/>
                <a:cs typeface="Constantia"/>
              </a:rPr>
              <a:t>à</a:t>
            </a:r>
            <a:r>
              <a:rPr dirty="0" smtClean="0" baseline="3413" sz="3600" spc="-69">
                <a:latin typeface="Constantia"/>
                <a:cs typeface="Constantia"/>
              </a:rPr>
              <a:t> </a:t>
            </a:r>
            <a:r>
              <a:rPr dirty="0" smtClean="0" baseline="3413" sz="3600" spc="-9">
                <a:latin typeface="Constantia"/>
                <a:cs typeface="Constantia"/>
              </a:rPr>
              <a:t>f</a:t>
            </a:r>
            <a:r>
              <a:rPr dirty="0" smtClean="0" baseline="3413" sz="3600" spc="0">
                <a:latin typeface="Constantia"/>
                <a:cs typeface="Constantia"/>
              </a:rPr>
              <a:t>o</a:t>
            </a:r>
            <a:r>
              <a:rPr dirty="0" smtClean="0" baseline="3413" sz="3600" spc="-4">
                <a:latin typeface="Constantia"/>
                <a:cs typeface="Constantia"/>
              </a:rPr>
              <a:t>n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r>
              <a:rPr dirty="0" smtClean="0" baseline="3413" sz="3600" spc="-11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chữ</a:t>
            </a:r>
            <a:r>
              <a:rPr dirty="0" smtClean="0" baseline="3413" sz="3600" spc="0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kh</a:t>
            </a:r>
            <a:r>
              <a:rPr dirty="0" smtClean="0" baseline="3413" sz="3600" spc="-4">
                <a:latin typeface="Constantia"/>
                <a:cs typeface="Constantia"/>
              </a:rPr>
              <a:t>ô</a:t>
            </a:r>
            <a:r>
              <a:rPr dirty="0" smtClean="0" baseline="3413" sz="3600" spc="0">
                <a:latin typeface="Constantia"/>
                <a:cs typeface="Constantia"/>
              </a:rPr>
              <a:t>ng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957112" y="2029797"/>
            <a:ext cx="712114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chân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3587292" y="4208244"/>
            <a:ext cx="1732068" cy="3465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-9">
                <a:latin typeface="Constantia"/>
                <a:cs typeface="Constantia"/>
              </a:rPr>
              <a:t>f</a:t>
            </a:r>
            <a:r>
              <a:rPr dirty="0" smtClean="0" baseline="2275" sz="3600" spc="0">
                <a:latin typeface="Constantia"/>
                <a:cs typeface="Constantia"/>
              </a:rPr>
              <a:t>o</a:t>
            </a:r>
            <a:r>
              <a:rPr dirty="0" smtClean="0" baseline="2275" sz="3600" spc="-4">
                <a:latin typeface="Constantia"/>
                <a:cs typeface="Constantia"/>
              </a:rPr>
              <a:t>n</a:t>
            </a:r>
            <a:r>
              <a:rPr dirty="0" smtClean="0" baseline="2275" sz="3600" spc="0">
                <a:latin typeface="Constantia"/>
                <a:cs typeface="Constantia"/>
              </a:rPr>
              <a:t>t</a:t>
            </a:r>
            <a:r>
              <a:rPr dirty="0" smtClean="0" baseline="2275" sz="3600" spc="-11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chữ</a:t>
            </a:r>
            <a:r>
              <a:rPr dirty="0" smtClean="0" baseline="2275" sz="3600" spc="0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đề</a:t>
            </a:r>
            <a:r>
              <a:rPr dirty="0" smtClean="0" baseline="2275" sz="3600" spc="0">
                <a:latin typeface="Constantia"/>
                <a:cs typeface="Constantia"/>
              </a:rPr>
              <a:t>u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436" y="4224611"/>
            <a:ext cx="920902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4065" sz="3075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4065" sz="3075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-79">
                <a:latin typeface="Constantia"/>
                <a:cs typeface="Constantia"/>
              </a:rPr>
              <a:t>F</a:t>
            </a:r>
            <a:r>
              <a:rPr dirty="0" smtClean="0" baseline="3413" sz="3600" spc="0">
                <a:latin typeface="Constantia"/>
                <a:cs typeface="Constantia"/>
              </a:rPr>
              <a:t>o</a:t>
            </a:r>
            <a:r>
              <a:rPr dirty="0" smtClean="0" baseline="3413" sz="3600" spc="-4">
                <a:latin typeface="Constantia"/>
                <a:cs typeface="Constantia"/>
              </a:rPr>
              <a:t>n</a:t>
            </a:r>
            <a:r>
              <a:rPr dirty="0" smtClean="0" baseline="3413" sz="3600" spc="0">
                <a:latin typeface="Constantia"/>
                <a:cs typeface="Constantia"/>
              </a:rPr>
              <a:t>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43836" y="4224611"/>
            <a:ext cx="588060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chữ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433624" y="4224611"/>
            <a:ext cx="325323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tỷ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757017" y="4224611"/>
            <a:ext cx="30276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lệ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057245" y="4224611"/>
            <a:ext cx="534415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h</a:t>
            </a:r>
            <a:r>
              <a:rPr dirty="0" smtClean="0" baseline="3413" sz="3600" spc="-50">
                <a:latin typeface="Constantia"/>
                <a:cs typeface="Constantia"/>
              </a:rPr>
              <a:t>a</a:t>
            </a:r>
            <a:r>
              <a:rPr dirty="0" smtClean="0" baseline="3413" sz="3600" spc="0">
                <a:latin typeface="Constantia"/>
                <a:cs typeface="Constantia"/>
              </a:rPr>
              <a:t>y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1532" y="6504716"/>
            <a:ext cx="25933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9" b="1">
                <a:solidFill>
                  <a:srgbClr val="045C75"/>
                </a:solidFill>
                <a:latin typeface="Constantia"/>
                <a:cs typeface="Constantia"/>
              </a:rPr>
              <a:t>54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1371600" y="2057400"/>
            <a:ext cx="6286500" cy="1143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371600" y="4495800"/>
            <a:ext cx="6343650" cy="11430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3509987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84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chữ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dạng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viết</a:t>
            </a:r>
            <a:r>
              <a:rPr dirty="0" smtClean="0" baseline="3150" sz="3900" spc="-10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44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3825954"/>
            <a:ext cx="2881642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84">
                <a:latin typeface="Constantia"/>
                <a:cs typeface="Constantia"/>
              </a:rPr>
              <a:t>F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chữ</a:t>
            </a:r>
            <a:r>
              <a:rPr dirty="0" smtClean="0" baseline="3150" sz="3900" spc="-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4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ang</a:t>
            </a:r>
            <a:r>
              <a:rPr dirty="0" smtClean="0" baseline="3150" sz="3900" spc="-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trí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6772" y="6504716"/>
            <a:ext cx="24185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4" b="1">
                <a:solidFill>
                  <a:srgbClr val="045C75"/>
                </a:solidFill>
                <a:latin typeface="Constantia"/>
                <a:cs typeface="Constantia"/>
              </a:rPr>
              <a:t>55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90600" y="1981200"/>
            <a:ext cx="7077075" cy="4038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8110" y="194117"/>
            <a:ext cx="99740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5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ont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7491" y="194117"/>
            <a:ext cx="95260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chữ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0008" y="6504716"/>
            <a:ext cx="25828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4" b="1">
                <a:solidFill>
                  <a:srgbClr val="045C75"/>
                </a:solidFill>
                <a:latin typeface="Constantia"/>
                <a:cs typeface="Constantia"/>
              </a:rPr>
              <a:t>56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90600" y="1905000"/>
            <a:ext cx="7086600" cy="39528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8110" y="194117"/>
            <a:ext cx="99740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5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ont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7491" y="194117"/>
            <a:ext cx="95260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chữ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3724" y="6504716"/>
            <a:ext cx="24588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143000" y="2286000"/>
            <a:ext cx="6858000" cy="3286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8110" y="194117"/>
            <a:ext cx="99740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5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ont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7491" y="194117"/>
            <a:ext cx="95260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chữ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1532" y="6504716"/>
            <a:ext cx="25855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066800" y="2057400"/>
            <a:ext cx="6781800" cy="3400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898110" y="194117"/>
            <a:ext cx="99740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5" b="1">
                <a:solidFill>
                  <a:srgbClr val="20B1C8"/>
                </a:solidFill>
                <a:latin typeface="Constantia"/>
                <a:cs typeface="Constantia"/>
              </a:rPr>
              <a:t>f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ont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887491" y="194117"/>
            <a:ext cx="95260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chữ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8484" y="6504716"/>
            <a:ext cx="26092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59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4500" y="191069"/>
            <a:ext cx="632835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9" b="1">
                <a:solidFill>
                  <a:srgbClr val="20B1C8"/>
                </a:solidFill>
                <a:latin typeface="Constantia"/>
                <a:cs typeface="Constantia"/>
              </a:rPr>
              <a:t>Á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-16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dụng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ào</a:t>
            </a:r>
            <a:r>
              <a:rPr dirty="0" smtClean="0" baseline="3034" sz="5400" spc="-11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ang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HTML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1447879"/>
            <a:ext cx="8178809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Inline</a:t>
            </a:r>
            <a:r>
              <a:rPr dirty="0" smtClean="0" baseline="3150" sz="3900" spc="-134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st</a:t>
            </a:r>
            <a:r>
              <a:rPr dirty="0" smtClean="0" baseline="3150" sz="3900" spc="-19" b="1">
                <a:solidFill>
                  <a:srgbClr val="006FC0"/>
                </a:solidFill>
                <a:latin typeface="Constantia"/>
                <a:cs typeface="Constantia"/>
              </a:rPr>
              <a:t>y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le</a:t>
            </a:r>
            <a:r>
              <a:rPr dirty="0" smtClean="0" baseline="3150" sz="3900" spc="0">
                <a:latin typeface="Constantia"/>
                <a:cs typeface="Constantia"/>
              </a:rPr>
              <a:t>:</a:t>
            </a:r>
            <a:r>
              <a:rPr dirty="0" smtClean="0" baseline="3150" sz="3900" spc="-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là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cách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dùng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st</a:t>
            </a:r>
            <a:r>
              <a:rPr dirty="0" smtClean="0" baseline="3150" sz="3900" spc="-25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le</a:t>
            </a:r>
            <a:r>
              <a:rPr dirty="0" smtClean="0" baseline="3150" sz="3900" spc="-8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ng</a:t>
            </a:r>
            <a:r>
              <a:rPr dirty="0" smtClean="0" baseline="3150" sz="3900" spc="-54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y</a:t>
            </a:r>
            <a:r>
              <a:rPr dirty="0" smtClean="0" baseline="3150" sz="3900" spc="-7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câu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lệnh,</a:t>
            </a:r>
            <a:r>
              <a:rPr dirty="0" smtClean="0" baseline="3150" sz="3900" spc="-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bổ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10260" y="2045393"/>
            <a:ext cx="757587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sung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570888" y="2045393"/>
            <a:ext cx="5679514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thêm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st</a:t>
            </a:r>
            <a:r>
              <a:rPr dirty="0" smtClean="0" baseline="3150" sz="3900" spc="-25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le</a:t>
            </a:r>
            <a:r>
              <a:rPr dirty="0" smtClean="0" baseline="3150" sz="3900" spc="-159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ào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sau</a:t>
            </a:r>
            <a:r>
              <a:rPr dirty="0" smtClean="0" baseline="3150" sz="3900" spc="-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một</a:t>
            </a:r>
            <a:r>
              <a:rPr dirty="0" smtClean="0" baseline="3150" sz="3900" spc="-11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248814" y="2045393"/>
            <a:ext cx="40835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tử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663191" y="2045393"/>
            <a:ext cx="1022484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HTML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831594" y="3096061"/>
            <a:ext cx="5195972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&lt;</a:t>
            </a:r>
            <a:r>
              <a:rPr dirty="0" smtClean="0" sz="1800" spc="4">
                <a:latin typeface="Arial"/>
                <a:cs typeface="Arial"/>
              </a:rPr>
              <a:t>t</a:t>
            </a:r>
            <a:r>
              <a:rPr dirty="0" smtClean="0" sz="1800" spc="0">
                <a:latin typeface="Arial"/>
                <a:cs typeface="Arial"/>
              </a:rPr>
              <a:t>hẻ</a:t>
            </a:r>
            <a:r>
              <a:rPr dirty="0" smtClean="0" sz="1800" spc="-14"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3333CC"/>
                </a:solidFill>
                <a:latin typeface="Arial"/>
                <a:cs typeface="Arial"/>
              </a:rPr>
              <a:t>style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=</a:t>
            </a:r>
            <a:r>
              <a:rPr dirty="0" smtClean="0" sz="1800" spc="4">
                <a:solidFill>
                  <a:srgbClr val="009900"/>
                </a:solidFill>
                <a:latin typeface="Arial"/>
                <a:cs typeface="Arial"/>
              </a:rPr>
              <a:t>“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th</a:t>
            </a:r>
            <a:r>
              <a:rPr dirty="0" smtClean="0" sz="1800" spc="-4">
                <a:solidFill>
                  <a:srgbClr val="009900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ộc</a:t>
            </a:r>
            <a:r>
              <a:rPr dirty="0" smtClean="0" sz="1800" spc="14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t</a:t>
            </a:r>
            <a:r>
              <a:rPr dirty="0" smtClean="0" sz="1800" spc="4">
                <a:solidFill>
                  <a:srgbClr val="009900"/>
                </a:solidFill>
                <a:latin typeface="Arial"/>
                <a:cs typeface="Arial"/>
              </a:rPr>
              <a:t>í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009900"/>
                </a:solidFill>
                <a:latin typeface="Arial"/>
                <a:cs typeface="Arial"/>
              </a:rPr>
              <a:t>h</a:t>
            </a:r>
            <a:r>
              <a:rPr dirty="0" smtClean="0" sz="1800" spc="4">
                <a:solidFill>
                  <a:srgbClr val="009900"/>
                </a:solidFill>
                <a:latin typeface="Arial"/>
                <a:cs typeface="Arial"/>
              </a:rPr>
              <a:t>: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g</a:t>
            </a:r>
            <a:r>
              <a:rPr dirty="0" smtClean="0" sz="1800" spc="-9">
                <a:solidFill>
                  <a:srgbClr val="009900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á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trị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;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th</a:t>
            </a:r>
            <a:r>
              <a:rPr dirty="0" smtClean="0" sz="1800" spc="-4">
                <a:solidFill>
                  <a:srgbClr val="009900"/>
                </a:solidFill>
                <a:latin typeface="Arial"/>
                <a:cs typeface="Arial"/>
              </a:rPr>
              <a:t>u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ộc</a:t>
            </a:r>
            <a:r>
              <a:rPr dirty="0" smtClean="0" sz="1800" spc="9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t</a:t>
            </a:r>
            <a:r>
              <a:rPr dirty="0" smtClean="0" sz="1800" spc="4">
                <a:solidFill>
                  <a:srgbClr val="009900"/>
                </a:solidFill>
                <a:latin typeface="Arial"/>
                <a:cs typeface="Arial"/>
              </a:rPr>
              <a:t>í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n</a:t>
            </a:r>
            <a:r>
              <a:rPr dirty="0" smtClean="0" sz="1800" spc="-9">
                <a:solidFill>
                  <a:srgbClr val="009900"/>
                </a:solidFill>
                <a:latin typeface="Arial"/>
                <a:cs typeface="Arial"/>
              </a:rPr>
              <a:t>h</a:t>
            </a:r>
            <a:r>
              <a:rPr dirty="0" smtClean="0" sz="1800" spc="4">
                <a:solidFill>
                  <a:srgbClr val="009900"/>
                </a:solidFill>
                <a:latin typeface="Arial"/>
                <a:cs typeface="Arial"/>
              </a:rPr>
              <a:t>: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g</a:t>
            </a:r>
            <a:r>
              <a:rPr dirty="0" smtClean="0" sz="1800" spc="-9">
                <a:solidFill>
                  <a:srgbClr val="009900"/>
                </a:solidFill>
                <a:latin typeface="Arial"/>
                <a:cs typeface="Arial"/>
              </a:rPr>
              <a:t>i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á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trị</a:t>
            </a:r>
            <a:r>
              <a:rPr dirty="0" smtClean="0" sz="1800" spc="4">
                <a:solidFill>
                  <a:srgbClr val="009900"/>
                </a:solidFill>
                <a:latin typeface="Arial"/>
                <a:cs typeface="Arial"/>
              </a:rPr>
              <a:t>;</a:t>
            </a:r>
            <a:r>
              <a:rPr dirty="0" smtClean="0" sz="1800" spc="0">
                <a:solidFill>
                  <a:srgbClr val="009900"/>
                </a:solidFill>
                <a:latin typeface="Arial"/>
                <a:cs typeface="Arial"/>
              </a:rPr>
              <a:t>…</a:t>
            </a:r>
            <a:r>
              <a:rPr dirty="0" smtClean="0" sz="1800" spc="4">
                <a:solidFill>
                  <a:srgbClr val="009900"/>
                </a:solidFill>
                <a:latin typeface="Arial"/>
                <a:cs typeface="Arial"/>
              </a:rPr>
              <a:t>.</a:t>
            </a:r>
            <a:r>
              <a:rPr dirty="0" smtClean="0" sz="1800" spc="-25">
                <a:solidFill>
                  <a:srgbClr val="009900"/>
                </a:solidFill>
                <a:latin typeface="Arial"/>
                <a:cs typeface="Arial"/>
              </a:rPr>
              <a:t>”</a:t>
            </a:r>
            <a:r>
              <a:rPr dirty="0" smtClean="0" sz="1800" spc="0"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272154" y="3566984"/>
            <a:ext cx="972753" cy="2543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>
                <a:solidFill>
                  <a:srgbClr val="0064FF"/>
                </a:solidFill>
                <a:latin typeface="Arial"/>
                <a:cs typeface="Arial"/>
              </a:rPr>
              <a:t>Nộ</a:t>
            </a:r>
            <a:r>
              <a:rPr dirty="0" smtClean="0" sz="1800" spc="0">
                <a:solidFill>
                  <a:srgbClr val="0064FF"/>
                </a:solidFill>
                <a:latin typeface="Arial"/>
                <a:cs typeface="Arial"/>
              </a:rPr>
              <a:t>i</a:t>
            </a:r>
            <a:r>
              <a:rPr dirty="0" smtClean="0" sz="1800" spc="9">
                <a:solidFill>
                  <a:srgbClr val="0064FF"/>
                </a:solidFill>
                <a:latin typeface="Arial"/>
                <a:cs typeface="Arial"/>
              </a:rPr>
              <a:t> </a:t>
            </a:r>
            <a:r>
              <a:rPr dirty="0" smtClean="0" sz="1800" spc="-4">
                <a:solidFill>
                  <a:srgbClr val="0064FF"/>
                </a:solidFill>
                <a:latin typeface="Arial"/>
                <a:cs typeface="Arial"/>
              </a:rPr>
              <a:t>dung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831594" y="4036623"/>
            <a:ext cx="770784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0">
                <a:latin typeface="Arial"/>
                <a:cs typeface="Arial"/>
              </a:rPr>
              <a:t>&lt;</a:t>
            </a:r>
            <a:r>
              <a:rPr dirty="0" smtClean="0" sz="1800" spc="4">
                <a:latin typeface="Arial"/>
                <a:cs typeface="Arial"/>
              </a:rPr>
              <a:t>/</a:t>
            </a:r>
            <a:r>
              <a:rPr dirty="0" smtClean="0" sz="1800" spc="0">
                <a:latin typeface="Arial"/>
                <a:cs typeface="Arial"/>
              </a:rPr>
              <a:t>thẻ</a:t>
            </a:r>
            <a:r>
              <a:rPr dirty="0" smtClean="0" sz="1800" spc="-9">
                <a:latin typeface="Arial"/>
                <a:cs typeface="Arial"/>
              </a:rPr>
              <a:t> </a:t>
            </a:r>
            <a:r>
              <a:rPr dirty="0" smtClean="0" sz="1800" spc="0">
                <a:solidFill>
                  <a:srgbClr val="3333CC"/>
                </a:solidFill>
                <a:latin typeface="Arial"/>
                <a:cs typeface="Arial"/>
              </a:rPr>
              <a:t>&gt;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054404" y="5143770"/>
            <a:ext cx="3146418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latin typeface="Arial"/>
                <a:cs typeface="Arial"/>
              </a:rPr>
              <a:t>&lt;b</a:t>
            </a:r>
            <a:r>
              <a:rPr dirty="0" smtClean="0" sz="2000" spc="-19"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3333CC"/>
                </a:solidFill>
                <a:latin typeface="Arial"/>
                <a:cs typeface="Arial"/>
              </a:rPr>
              <a:t>st</a:t>
            </a:r>
            <a:r>
              <a:rPr dirty="0" smtClean="0" sz="2000" spc="4">
                <a:solidFill>
                  <a:srgbClr val="3333CC"/>
                </a:solidFill>
                <a:latin typeface="Arial"/>
                <a:cs typeface="Arial"/>
              </a:rPr>
              <a:t>y</a:t>
            </a:r>
            <a:r>
              <a:rPr dirty="0" smtClean="0" sz="2000" spc="0">
                <a:solidFill>
                  <a:srgbClr val="3333CC"/>
                </a:solidFill>
                <a:latin typeface="Arial"/>
                <a:cs typeface="Arial"/>
              </a:rPr>
              <a:t>le</a:t>
            </a:r>
            <a:r>
              <a:rPr dirty="0" smtClean="0" sz="2000" spc="9">
                <a:solidFill>
                  <a:srgbClr val="3333CC"/>
                </a:solidFill>
                <a:latin typeface="Arial"/>
                <a:cs typeface="Arial"/>
              </a:rPr>
              <a:t>=</a:t>
            </a:r>
            <a:r>
              <a:rPr dirty="0" smtClean="0" sz="2000" spc="0">
                <a:solidFill>
                  <a:srgbClr val="009900"/>
                </a:solidFill>
                <a:latin typeface="Arial"/>
                <a:cs typeface="Arial"/>
              </a:rPr>
              <a:t>"colo</a:t>
            </a:r>
            <a:r>
              <a:rPr dirty="0" smtClean="0" sz="2000" spc="4">
                <a:solidFill>
                  <a:srgbClr val="009900"/>
                </a:solidFill>
                <a:latin typeface="Arial"/>
                <a:cs typeface="Arial"/>
              </a:rPr>
              <a:t>r</a:t>
            </a:r>
            <a:r>
              <a:rPr dirty="0" smtClean="0" sz="2000" spc="0">
                <a:solidFill>
                  <a:srgbClr val="009900"/>
                </a:solidFill>
                <a:latin typeface="Arial"/>
                <a:cs typeface="Arial"/>
              </a:rPr>
              <a:t>:</a:t>
            </a:r>
            <a:r>
              <a:rPr dirty="0" smtClean="0" sz="2000" spc="-14">
                <a:solidFill>
                  <a:srgbClr val="009900"/>
                </a:solidFill>
                <a:latin typeface="Arial"/>
                <a:cs typeface="Arial"/>
              </a:rPr>
              <a:t>n</a:t>
            </a:r>
            <a:r>
              <a:rPr dirty="0" smtClean="0" sz="2000" spc="0">
                <a:solidFill>
                  <a:srgbClr val="009900"/>
                </a:solidFill>
                <a:latin typeface="Arial"/>
                <a:cs typeface="Arial"/>
              </a:rPr>
              <a:t>avy;"</a:t>
            </a:r>
            <a:r>
              <a:rPr dirty="0" smtClean="0" sz="2000" spc="-4">
                <a:latin typeface="Arial"/>
                <a:cs typeface="Arial"/>
              </a:rPr>
              <a:t>&gt;</a:t>
            </a:r>
            <a:r>
              <a:rPr dirty="0" smtClean="0" sz="2000" spc="-14">
                <a:solidFill>
                  <a:srgbClr val="0064FF"/>
                </a:solidFill>
                <a:latin typeface="Arial"/>
                <a:cs typeface="Arial"/>
              </a:rPr>
              <a:t>M</a:t>
            </a:r>
            <a:r>
              <a:rPr dirty="0" smtClean="0" sz="2000" spc="0">
                <a:solidFill>
                  <a:srgbClr val="0064FF"/>
                </a:solidFill>
                <a:latin typeface="Arial"/>
                <a:cs typeface="Arial"/>
              </a:rPr>
              <a:t>àu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203165" y="5143770"/>
            <a:ext cx="2398106" cy="2799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150"/>
              </a:lnSpc>
              <a:spcBef>
                <a:spcPts val="107"/>
              </a:spcBef>
            </a:pPr>
            <a:r>
              <a:rPr dirty="0" smtClean="0" sz="2000" spc="0">
                <a:solidFill>
                  <a:srgbClr val="0064FF"/>
                </a:solidFill>
                <a:latin typeface="Arial"/>
                <a:cs typeface="Arial"/>
              </a:rPr>
              <a:t>x</a:t>
            </a:r>
            <a:r>
              <a:rPr dirty="0" smtClean="0" sz="2000" spc="4">
                <a:solidFill>
                  <a:srgbClr val="0064FF"/>
                </a:solidFill>
                <a:latin typeface="Arial"/>
                <a:cs typeface="Arial"/>
              </a:rPr>
              <a:t>a</a:t>
            </a:r>
            <a:r>
              <a:rPr dirty="0" smtClean="0" sz="2000" spc="0">
                <a:solidFill>
                  <a:srgbClr val="0064FF"/>
                </a:solidFill>
                <a:latin typeface="Arial"/>
                <a:cs typeface="Arial"/>
              </a:rPr>
              <a:t>nh</a:t>
            </a:r>
            <a:r>
              <a:rPr dirty="0" smtClean="0" sz="2000" spc="-25">
                <a:solidFill>
                  <a:srgbClr val="0064FF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0064FF"/>
                </a:solidFill>
                <a:latin typeface="Arial"/>
                <a:cs typeface="Arial"/>
              </a:rPr>
              <a:t>nước</a:t>
            </a:r>
            <a:r>
              <a:rPr dirty="0" smtClean="0" sz="2000" spc="-210">
                <a:solidFill>
                  <a:srgbClr val="0064FF"/>
                </a:solidFill>
                <a:latin typeface="Arial"/>
                <a:cs typeface="Arial"/>
              </a:rPr>
              <a:t> </a:t>
            </a:r>
            <a:r>
              <a:rPr dirty="0" smtClean="0" sz="2000" spc="0">
                <a:solidFill>
                  <a:srgbClr val="0064FF"/>
                </a:solidFill>
                <a:latin typeface="Arial"/>
                <a:cs typeface="Arial"/>
              </a:rPr>
              <a:t>biển</a:t>
            </a:r>
            <a:r>
              <a:rPr dirty="0" smtClean="0" sz="2000" spc="9">
                <a:solidFill>
                  <a:srgbClr val="0064FF"/>
                </a:solidFill>
                <a:latin typeface="Arial"/>
                <a:cs typeface="Arial"/>
              </a:rPr>
              <a:t>.</a:t>
            </a:r>
            <a:r>
              <a:rPr dirty="0" smtClean="0" sz="2000" spc="0">
                <a:latin typeface="Arial"/>
                <a:cs typeface="Arial"/>
              </a:rPr>
              <a:t>&lt;/b&gt;</a:t>
            </a:r>
            <a:endParaRPr sz="2000">
              <a:latin typeface="Arial"/>
              <a:cs typeface="Arial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92972" y="6504716"/>
            <a:ext cx="16694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066800" y="1981200"/>
            <a:ext cx="7058025" cy="42100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1734" y="169567"/>
            <a:ext cx="2021204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r>
              <a:rPr dirty="0" smtClean="0" baseline="2275" sz="5400" spc="-10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4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ă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6775" y="194117"/>
            <a:ext cx="91008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bản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75624" y="6504716"/>
            <a:ext cx="28428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90600" y="1828800"/>
            <a:ext cx="7096125" cy="4229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1734" y="169567"/>
            <a:ext cx="2021204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r>
              <a:rPr dirty="0" smtClean="0" baseline="2275" sz="5400" spc="-10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4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ă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6775" y="194117"/>
            <a:ext cx="91008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bản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8296" y="6504716"/>
            <a:ext cx="24133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143000" y="1905000"/>
            <a:ext cx="6734175" cy="3638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1734" y="169567"/>
            <a:ext cx="2021204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r>
              <a:rPr dirty="0" smtClean="0" baseline="2275" sz="5400" spc="-10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4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ă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746775" y="194117"/>
            <a:ext cx="91008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bản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8484" y="6504716"/>
            <a:ext cx="25948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25" b="1">
                <a:solidFill>
                  <a:srgbClr val="045C75"/>
                </a:solidFill>
                <a:latin typeface="Constantia"/>
                <a:cs typeface="Constantia"/>
              </a:rPr>
              <a:t>62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1828800"/>
            <a:ext cx="7105650" cy="3848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1310" y="194117"/>
            <a:ext cx="92516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nền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1532" y="6504716"/>
            <a:ext cx="25679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63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1905000"/>
            <a:ext cx="7105650" cy="38004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1310" y="194117"/>
            <a:ext cx="92516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nền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7816" y="6504716"/>
            <a:ext cx="27035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64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219200" y="2057400"/>
            <a:ext cx="6762750" cy="37052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1310" y="194117"/>
            <a:ext cx="92516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nền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0008" y="6504716"/>
            <a:ext cx="25897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65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2133600"/>
            <a:ext cx="7210425" cy="3267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1310" y="194117"/>
            <a:ext cx="92516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nền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1720" y="6504716"/>
            <a:ext cx="27844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object 9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2286000" y="1295400"/>
            <a:ext cx="3562350" cy="16002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533400" y="2971800"/>
            <a:ext cx="6096000" cy="36480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3825240" y="4056888"/>
            <a:ext cx="3509771" cy="777239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3884167" y="4149090"/>
            <a:ext cx="3278632" cy="587883"/>
          </a:xfrm>
          <a:custGeom>
            <a:avLst/>
            <a:gdLst/>
            <a:ahLst/>
            <a:cxnLst/>
            <a:rect l="l" t="t" r="r" b="b"/>
            <a:pathLst>
              <a:path w="3278632" h="587883">
                <a:moveTo>
                  <a:pt x="0" y="562737"/>
                </a:moveTo>
                <a:lnTo>
                  <a:pt x="4064" y="587883"/>
                </a:lnTo>
                <a:lnTo>
                  <a:pt x="3209657" y="65949"/>
                </a:lnTo>
                <a:lnTo>
                  <a:pt x="3249295" y="57785"/>
                </a:lnTo>
                <a:lnTo>
                  <a:pt x="3251835" y="33401"/>
                </a:lnTo>
                <a:lnTo>
                  <a:pt x="3278632" y="41910"/>
                </a:lnTo>
                <a:lnTo>
                  <a:pt x="3176016" y="2412"/>
                </a:lnTo>
                <a:lnTo>
                  <a:pt x="3169412" y="0"/>
                </a:lnTo>
                <a:lnTo>
                  <a:pt x="3162173" y="3175"/>
                </a:lnTo>
                <a:lnTo>
                  <a:pt x="3159633" y="9779"/>
                </a:lnTo>
                <a:lnTo>
                  <a:pt x="3157092" y="16256"/>
                </a:lnTo>
                <a:lnTo>
                  <a:pt x="3160395" y="23622"/>
                </a:lnTo>
                <a:lnTo>
                  <a:pt x="3166872" y="26162"/>
                </a:lnTo>
                <a:lnTo>
                  <a:pt x="3205428" y="40954"/>
                </a:lnTo>
                <a:lnTo>
                  <a:pt x="3245739" y="36195"/>
                </a:lnTo>
                <a:lnTo>
                  <a:pt x="3228999" y="49998"/>
                </a:lnTo>
                <a:lnTo>
                  <a:pt x="3205428" y="40954"/>
                </a:lnTo>
                <a:lnTo>
                  <a:pt x="0" y="562737"/>
                </a:lnTo>
                <a:close/>
              </a:path>
              <a:path w="3278632" h="587883">
                <a:moveTo>
                  <a:pt x="3175889" y="110109"/>
                </a:moveTo>
                <a:lnTo>
                  <a:pt x="3180461" y="115570"/>
                </a:lnTo>
                <a:lnTo>
                  <a:pt x="3188462" y="116332"/>
                </a:lnTo>
                <a:lnTo>
                  <a:pt x="3193796" y="111887"/>
                </a:lnTo>
                <a:lnTo>
                  <a:pt x="3278632" y="41910"/>
                </a:lnTo>
                <a:lnTo>
                  <a:pt x="3251835" y="33401"/>
                </a:lnTo>
                <a:lnTo>
                  <a:pt x="3255899" y="58420"/>
                </a:lnTo>
                <a:lnTo>
                  <a:pt x="3251835" y="33401"/>
                </a:lnTo>
                <a:lnTo>
                  <a:pt x="3249295" y="57785"/>
                </a:lnTo>
                <a:lnTo>
                  <a:pt x="3209657" y="65949"/>
                </a:lnTo>
                <a:lnTo>
                  <a:pt x="3177666" y="92329"/>
                </a:lnTo>
                <a:lnTo>
                  <a:pt x="3172206" y="96774"/>
                </a:lnTo>
                <a:lnTo>
                  <a:pt x="3171443" y="104775"/>
                </a:lnTo>
                <a:lnTo>
                  <a:pt x="3175889" y="110109"/>
                </a:lnTo>
                <a:close/>
              </a:path>
              <a:path w="3278632" h="587883">
                <a:moveTo>
                  <a:pt x="3245739" y="36195"/>
                </a:moveTo>
                <a:lnTo>
                  <a:pt x="3205428" y="40954"/>
                </a:lnTo>
                <a:lnTo>
                  <a:pt x="3228999" y="49998"/>
                </a:lnTo>
                <a:lnTo>
                  <a:pt x="3245739" y="36195"/>
                </a:lnTo>
                <a:close/>
              </a:path>
            </a:pathLst>
          </a:custGeom>
          <a:solidFill>
            <a:srgbClr val="0AD0D9"/>
          </a:solid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7101840" y="3681984"/>
            <a:ext cx="1834896" cy="1155191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901310" y="194117"/>
            <a:ext cx="92516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nền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47879"/>
            <a:ext cx="1221927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Demo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301230" y="3798644"/>
            <a:ext cx="1420399" cy="8133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algn="ctr">
              <a:lnSpc>
                <a:spcPts val="2030"/>
              </a:lnSpc>
              <a:spcBef>
                <a:spcPts val="101"/>
              </a:spcBef>
            </a:pP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Nền</a:t>
            </a:r>
            <a:r>
              <a:rPr dirty="0" smtClean="0" baseline="3034" sz="2700" spc="-6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-39">
                <a:solidFill>
                  <a:srgbClr val="FFFFFF"/>
                </a:solidFill>
                <a:latin typeface="Constantia"/>
                <a:cs typeface="Constantia"/>
              </a:rPr>
              <a:t>c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ố</a:t>
            </a:r>
            <a:r>
              <a:rPr dirty="0" smtClean="0" baseline="3034" sz="2700" spc="-3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220" sz="2700" spc="0">
                <a:solidFill>
                  <a:srgbClr val="FFFFFF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3220" sz="2700" spc="4">
                <a:solidFill>
                  <a:srgbClr val="FFFFFF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nh</a:t>
            </a:r>
            <a:r>
              <a:rPr dirty="0" smtClean="0" baseline="3034" sz="2700" spc="-69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2700" spc="0">
                <a:solidFill>
                  <a:srgbClr val="FFFFFF"/>
                </a:solidFill>
                <a:latin typeface="Constantia"/>
                <a:cs typeface="Constantia"/>
              </a:rPr>
              <a:t>ở</a:t>
            </a:r>
            <a:endParaRPr sz="1800">
              <a:latin typeface="Constantia"/>
              <a:cs typeface="Constantia"/>
            </a:endParaRPr>
          </a:p>
          <a:p>
            <a:pPr marL="112395" marR="131832" algn="ctr">
              <a:lnSpc>
                <a:spcPts val="2150"/>
              </a:lnSpc>
              <a:spcBef>
                <a:spcPts val="5"/>
              </a:spcBef>
            </a:pP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g</a:t>
            </a:r>
            <a:r>
              <a:rPr dirty="0" smtClean="0" baseline="1517" sz="2700" spc="-4">
                <a:solidFill>
                  <a:srgbClr val="FFFFFF"/>
                </a:solidFill>
                <a:latin typeface="Constantia"/>
                <a:cs typeface="Constantia"/>
              </a:rPr>
              <a:t>i</a:t>
            </a:r>
            <a:r>
              <a:rPr dirty="0" smtClean="0" baseline="1517" sz="2700" spc="-14">
                <a:solidFill>
                  <a:srgbClr val="FFFFFF"/>
                </a:solidFill>
                <a:latin typeface="Constantia"/>
                <a:cs typeface="Constantia"/>
              </a:rPr>
              <a:t>ữ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a</a:t>
            </a:r>
            <a:r>
              <a:rPr dirty="0" smtClean="0" baseline="1517" sz="2700" spc="-44">
                <a:solidFill>
                  <a:srgbClr val="FFFFFF"/>
                </a:solidFill>
                <a:latin typeface="Constantia"/>
                <a:cs typeface="Constantia"/>
              </a:rPr>
              <a:t> 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không</a:t>
            </a:r>
            <a:endParaRPr sz="1800">
              <a:latin typeface="Constantia"/>
              <a:cs typeface="Constantia"/>
            </a:endParaRPr>
          </a:p>
          <a:p>
            <a:pPr marL="359664" marR="378433" algn="ctr">
              <a:lnSpc>
                <a:spcPts val="2160"/>
              </a:lnSpc>
              <a:spcBef>
                <a:spcPts val="0"/>
              </a:spcBef>
            </a:pPr>
            <a:r>
              <a:rPr dirty="0" smtClean="0" baseline="1517" sz="2700" spc="-19">
                <a:solidFill>
                  <a:srgbClr val="FFFFFF"/>
                </a:solidFill>
                <a:latin typeface="Constantia"/>
                <a:cs typeface="Constantia"/>
              </a:rPr>
              <a:t>r</a:t>
            </a:r>
            <a:r>
              <a:rPr dirty="0" smtClean="0" baseline="1517" sz="2700" spc="0">
                <a:solidFill>
                  <a:srgbClr val="FFFFFF"/>
                </a:solidFill>
                <a:latin typeface="Constantia"/>
                <a:cs typeface="Constantia"/>
              </a:rPr>
              <a:t>epeat</a:t>
            </a:r>
            <a:endParaRPr sz="18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6960" y="6504716"/>
            <a:ext cx="26300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91069"/>
            <a:ext cx="557397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M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ô</a:t>
            </a:r>
            <a:r>
              <a:rPr dirty="0" smtClean="0" baseline="3034" sz="5400" spc="-10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hình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hộp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(b</a:t>
            </a:r>
            <a:r>
              <a:rPr dirty="0" smtClean="0" baseline="3034" sz="5400" spc="-94" b="1">
                <a:solidFill>
                  <a:srgbClr val="20B1C8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3034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model)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8139568" cy="3331315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0022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84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ài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liệu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(X)HTML,</a:t>
            </a:r>
            <a:r>
              <a:rPr dirty="0" smtClean="0" baseline="3150" sz="3900" spc="-5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XML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gồm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tử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</a:t>
            </a:r>
            <a:r>
              <a:rPr dirty="0" smtClean="0" baseline="3150" sz="3900" spc="-25">
                <a:latin typeface="Constantia"/>
                <a:cs typeface="Constantia"/>
              </a:rPr>
              <a:t>ứ</a:t>
            </a:r>
            <a:r>
              <a:rPr dirty="0" smtClean="0" baseline="3150" sz="3900" spc="0">
                <a:latin typeface="Constantia"/>
                <a:cs typeface="Constantia"/>
              </a:rPr>
              <a:t>a</a:t>
            </a:r>
            <a:r>
              <a:rPr dirty="0" smtClean="0" baseline="3150" sz="3900" spc="-10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</a:t>
            </a:r>
            <a:r>
              <a:rPr dirty="0" smtClean="0" baseline="3150" sz="3900" spc="-29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o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370"/>
              </a:spcBef>
            </a:pPr>
            <a:r>
              <a:rPr dirty="0" smtClean="0" sz="2600" spc="0">
                <a:latin typeface="Constantia"/>
                <a:cs typeface="Constantia"/>
              </a:rPr>
              <a:t>phần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tử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khác</a:t>
            </a:r>
            <a:r>
              <a:rPr dirty="0" smtClean="0" sz="2600" spc="-10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theo</a:t>
            </a:r>
            <a:r>
              <a:rPr dirty="0" smtClean="0" sz="2600" spc="-1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document</a:t>
            </a:r>
            <a:r>
              <a:rPr dirty="0" smtClean="0" sz="2600" spc="-1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ee</a:t>
            </a:r>
            <a:endParaRPr sz="2600">
              <a:latin typeface="Constantia"/>
              <a:cs typeface="Constantia"/>
            </a:endParaRPr>
          </a:p>
          <a:p>
            <a:pPr marL="287019" marR="238455" indent="-274319">
              <a:lnSpc>
                <a:spcPts val="324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M</a:t>
            </a:r>
            <a:r>
              <a:rPr dirty="0" smtClean="0" sz="2600" spc="0">
                <a:latin typeface="Constantia"/>
                <a:cs typeface="Constantia"/>
              </a:rPr>
              <a:t>ỗi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phần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tử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Times New Roman"/>
                <a:cs typeface="Times New Roman"/>
              </a:rPr>
              <a:t>đ</a:t>
            </a:r>
            <a:r>
              <a:rPr dirty="0" smtClean="0" sz="2600" spc="9">
                <a:latin typeface="Times New Roman"/>
                <a:cs typeface="Times New Roman"/>
              </a:rPr>
              <a:t>ư</a:t>
            </a:r>
            <a:r>
              <a:rPr dirty="0" smtClean="0" sz="2600" spc="4">
                <a:latin typeface="Times New Roman"/>
                <a:cs typeface="Times New Roman"/>
              </a:rPr>
              <a:t>ợ</a:t>
            </a:r>
            <a:r>
              <a:rPr dirty="0" smtClean="0" sz="2600" spc="0">
                <a:latin typeface="Constantia"/>
                <a:cs typeface="Constantia"/>
              </a:rPr>
              <a:t>c</a:t>
            </a:r>
            <a:r>
              <a:rPr dirty="0" smtClean="0" sz="2600" spc="-144">
                <a:latin typeface="Constantia"/>
                <a:cs typeface="Constantia"/>
              </a:rPr>
              <a:t> </a:t>
            </a:r>
            <a:r>
              <a:rPr dirty="0" smtClean="0" sz="2600" spc="-64">
                <a:latin typeface="Constantia"/>
                <a:cs typeface="Constantia"/>
              </a:rPr>
              <a:t>x</a:t>
            </a:r>
            <a:r>
              <a:rPr dirty="0" smtClean="0" sz="2600" spc="0">
                <a:latin typeface="Constantia"/>
                <a:cs typeface="Constantia"/>
              </a:rPr>
              <a:t>em</a:t>
            </a:r>
            <a:r>
              <a:rPr dirty="0" smtClean="0" sz="2600" spc="-5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0">
                <a:latin typeface="Times New Roman"/>
                <a:cs typeface="Times New Roman"/>
              </a:rPr>
              <a:t>ư</a:t>
            </a:r>
            <a:r>
              <a:rPr dirty="0" smtClean="0" sz="2600" spc="0">
                <a:latin typeface="Times New Roman"/>
                <a:cs typeface="Times New Roman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</a:t>
            </a:r>
            <a:r>
              <a:rPr dirty="0" smtClean="0" sz="2600" spc="-75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x,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</a:t>
            </a:r>
            <a:r>
              <a:rPr dirty="0" smtClean="0" sz="2600" spc="-25">
                <a:latin typeface="Constantia"/>
                <a:cs typeface="Constantia"/>
              </a:rPr>
              <a:t>ứ</a:t>
            </a:r>
            <a:r>
              <a:rPr dirty="0" smtClean="0" sz="2600" spc="0">
                <a:latin typeface="Constantia"/>
                <a:cs typeface="Constantia"/>
              </a:rPr>
              <a:t>a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thành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phần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endParaRPr sz="2600">
              <a:latin typeface="Constantia"/>
              <a:cs typeface="Constantia"/>
            </a:endParaRPr>
          </a:p>
          <a:p>
            <a:pPr marL="287019" marR="238455">
              <a:lnSpc>
                <a:spcPts val="3173"/>
              </a:lnSpc>
              <a:spcBef>
                <a:spcPts val="1541"/>
              </a:spcBef>
            </a:pP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9">
                <a:latin typeface="Constantia"/>
                <a:cs typeface="Constantia"/>
              </a:rPr>
              <a:t>ộ</a:t>
            </a:r>
            <a:r>
              <a:rPr dirty="0" smtClean="0" sz="2600" spc="0">
                <a:latin typeface="Constantia"/>
                <a:cs typeface="Constantia"/>
              </a:rPr>
              <a:t>i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dun</a:t>
            </a:r>
            <a:r>
              <a:rPr dirty="0" smtClean="0" sz="2600" spc="-34">
                <a:latin typeface="Constantia"/>
                <a:cs typeface="Constantia"/>
              </a:rPr>
              <a:t>g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bo</a:t>
            </a:r>
            <a:r>
              <a:rPr dirty="0" smtClean="0" sz="2600" spc="-3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de</a:t>
            </a:r>
            <a:r>
              <a:rPr dirty="0" smtClean="0" sz="2600" spc="-20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ma</a:t>
            </a:r>
            <a:r>
              <a:rPr dirty="0" smtClean="0" sz="2600" spc="-3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gi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p</a:t>
            </a:r>
            <a:r>
              <a:rPr dirty="0" smtClean="0" sz="2600" spc="-9">
                <a:latin typeface="Constantia"/>
                <a:cs typeface="Constantia"/>
              </a:rPr>
              <a:t>a</a:t>
            </a:r>
            <a:r>
              <a:rPr dirty="0" smtClean="0" sz="2600" spc="0">
                <a:latin typeface="Constantia"/>
                <a:cs typeface="Constantia"/>
              </a:rPr>
              <a:t>ddi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-59">
                <a:latin typeface="Constantia"/>
                <a:cs typeface="Constantia"/>
              </a:rPr>
              <a:t>g</a:t>
            </a:r>
            <a:r>
              <a:rPr dirty="0" smtClean="0" sz="2600" spc="0">
                <a:latin typeface="Constantia"/>
                <a:cs typeface="Constantia"/>
              </a:rPr>
              <a:t>…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507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-84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ài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liệu</a:t>
            </a:r>
            <a:r>
              <a:rPr dirty="0" smtClean="0" sz="2600" spc="-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HTML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chính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là</a:t>
            </a:r>
            <a:r>
              <a:rPr dirty="0" smtClean="0" sz="2600" spc="-9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tập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</a:t>
            </a:r>
            <a:r>
              <a:rPr dirty="0" smtClean="0" sz="2600" spc="-79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x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lồ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nhau,</a:t>
            </a:r>
            <a:r>
              <a:rPr dirty="0" smtClean="0" sz="2600" spc="-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mỗi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</a:t>
            </a:r>
            <a:r>
              <a:rPr dirty="0" smtClean="0" sz="2600" spc="-79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x</a:t>
            </a:r>
            <a:endParaRPr sz="2600">
              <a:latin typeface="Constantia"/>
              <a:cs typeface="Constantia"/>
            </a:endParaRPr>
          </a:p>
          <a:p>
            <a:pPr marL="287019" marR="50022">
              <a:lnSpc>
                <a:spcPct val="101725"/>
              </a:lnSpc>
              <a:spcBef>
                <a:spcPts val="1506"/>
              </a:spcBef>
            </a:pP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thể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</a:t>
            </a:r>
            <a:r>
              <a:rPr dirty="0" smtClean="0" sz="2600" spc="-25">
                <a:latin typeface="Constantia"/>
                <a:cs typeface="Constantia"/>
              </a:rPr>
              <a:t>ứ</a:t>
            </a:r>
            <a:r>
              <a:rPr dirty="0" smtClean="0" sz="2600" spc="0">
                <a:latin typeface="Constantia"/>
                <a:cs typeface="Constantia"/>
              </a:rPr>
              <a:t>a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các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</a:t>
            </a:r>
            <a:r>
              <a:rPr dirty="0" smtClean="0" sz="2600" spc="-79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x</a:t>
            </a:r>
            <a:r>
              <a:rPr dirty="0" smtClean="0" sz="2600" spc="-125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on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khác</a:t>
            </a:r>
            <a:r>
              <a:rPr dirty="0" smtClean="0" sz="2600" spc="-154">
                <a:latin typeface="Constantia"/>
                <a:cs typeface="Constantia"/>
              </a:rPr>
              <a:t> </a:t>
            </a:r>
            <a:r>
              <a:rPr dirty="0" smtClean="0" sz="2600" spc="-19">
                <a:latin typeface="Constantia"/>
                <a:cs typeface="Constantia"/>
              </a:rPr>
              <a:t>v</a:t>
            </a:r>
            <a:r>
              <a:rPr dirty="0" smtClean="0" sz="2600" spc="0">
                <a:latin typeface="Constantia"/>
                <a:cs typeface="Constantia"/>
              </a:rPr>
              <a:t>à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c</a:t>
            </a:r>
            <a:r>
              <a:rPr dirty="0" smtClean="0" sz="2600" spc="0">
                <a:latin typeface="Constantia"/>
                <a:cs typeface="Constantia"/>
              </a:rPr>
              <a:t>ó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</a:t>
            </a:r>
            <a:r>
              <a:rPr dirty="0" smtClean="0" sz="2600" spc="-75">
                <a:latin typeface="Constantia"/>
                <a:cs typeface="Constantia"/>
              </a:rPr>
              <a:t>o</a:t>
            </a:r>
            <a:r>
              <a:rPr dirty="0" smtClean="0" sz="2600" spc="0">
                <a:latin typeface="Constantia"/>
                <a:cs typeface="Constantia"/>
              </a:rPr>
              <a:t>x</a:t>
            </a:r>
            <a:r>
              <a:rPr dirty="0" smtClean="0" sz="2600" spc="-4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lớn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64">
                <a:latin typeface="Constantia"/>
                <a:cs typeface="Constantia"/>
              </a:rPr>
              <a:t>g</a:t>
            </a:r>
            <a:r>
              <a:rPr dirty="0" smtClean="0" sz="2600" spc="0">
                <a:latin typeface="Constantia"/>
                <a:cs typeface="Constantia"/>
              </a:rPr>
              <a:t>oài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cùn</a:t>
            </a:r>
            <a:r>
              <a:rPr dirty="0" smtClean="0" sz="2600" spc="-59">
                <a:latin typeface="Constantia"/>
                <a:cs typeface="Constantia"/>
              </a:rPr>
              <a:t>g</a:t>
            </a:r>
            <a:r>
              <a:rPr dirty="0" smtClean="0" sz="2600" spc="0">
                <a:latin typeface="Constantia"/>
                <a:cs typeface="Constantia"/>
              </a:rPr>
              <a:t>.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4768" y="6504716"/>
            <a:ext cx="27567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800600" y="1905000"/>
            <a:ext cx="4057650" cy="3981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38200" y="1905000"/>
            <a:ext cx="2867025" cy="34575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7870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M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ô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4084" y="191069"/>
            <a:ext cx="112085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hình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2911" y="191069"/>
            <a:ext cx="93842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hộp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5657" y="191069"/>
            <a:ext cx="10550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(b</a:t>
            </a:r>
            <a:r>
              <a:rPr dirty="0" smtClean="0" baseline="3034" sz="5400" spc="-94" b="1">
                <a:solidFill>
                  <a:srgbClr val="20B1C8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66361" y="191069"/>
            <a:ext cx="165211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model)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1720" y="6504716"/>
            <a:ext cx="27804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69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632835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9" b="1">
                <a:solidFill>
                  <a:srgbClr val="20B1C8"/>
                </a:solidFill>
                <a:latin typeface="Constantia"/>
                <a:cs typeface="Constantia"/>
              </a:rPr>
              <a:t>Á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-16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dụng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ào</a:t>
            </a:r>
            <a:r>
              <a:rPr dirty="0" smtClean="0" baseline="3034" sz="5400" spc="-11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ang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HTML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59740" y="1371679"/>
            <a:ext cx="7849929" cy="154798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2269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M</a:t>
            </a:r>
            <a:r>
              <a:rPr dirty="0" smtClean="0" baseline="3150" sz="3900" spc="0">
                <a:latin typeface="Constantia"/>
                <a:cs typeface="Constantia"/>
              </a:rPr>
              <a:t>ột</a:t>
            </a:r>
            <a:r>
              <a:rPr dirty="0" smtClean="0" baseline="3150" sz="3900" spc="-8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li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e</a:t>
            </a:r>
            <a:r>
              <a:rPr dirty="0" smtClean="0" baseline="3150" sz="3900" spc="-10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st</a:t>
            </a:r>
            <a:r>
              <a:rPr dirty="0" smtClean="0" baseline="3150" sz="3900" spc="-25">
                <a:latin typeface="Constantia"/>
                <a:cs typeface="Constantia"/>
              </a:rPr>
              <a:t>y</a:t>
            </a:r>
            <a:r>
              <a:rPr dirty="0" smtClean="0" baseline="3150" sz="3900" spc="0">
                <a:latin typeface="Constantia"/>
                <a:cs typeface="Constantia"/>
              </a:rPr>
              <a:t>le</a:t>
            </a:r>
            <a:r>
              <a:rPr dirty="0" smtClean="0" baseline="3150" sz="3900" spc="-14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áp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cho</a:t>
            </a:r>
            <a:r>
              <a:rPr dirty="0" smtClean="0" baseline="3150" sz="3900" spc="-75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bất</a:t>
            </a:r>
            <a:r>
              <a:rPr dirty="0" smtClean="0" baseline="3150" sz="3900" spc="-1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cứ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thẻ</a:t>
            </a:r>
            <a:r>
              <a:rPr dirty="0" smtClean="0" baseline="3150" sz="3900" spc="-6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nào</a:t>
            </a:r>
            <a:r>
              <a:rPr dirty="0" smtClean="0" baseline="3150" sz="3900" spc="-154">
                <a:latin typeface="Constantia"/>
                <a:cs typeface="Constantia"/>
              </a:rPr>
              <a:t> </a:t>
            </a:r>
            <a:r>
              <a:rPr dirty="0" smtClean="0" baseline="3150" sz="3900" spc="-19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à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chỉ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-50">
                <a:latin typeface="Constantia"/>
                <a:cs typeface="Constantia"/>
              </a:rPr>
              <a:t>c</a:t>
            </a:r>
            <a:r>
              <a:rPr dirty="0" smtClean="0" baseline="3150" sz="3900" spc="0">
                <a:latin typeface="Constantia"/>
                <a:cs typeface="Constantia"/>
              </a:rPr>
              <a:t>ó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70"/>
              </a:spcBef>
            </a:pPr>
            <a:r>
              <a:rPr dirty="0" smtClean="0" sz="2600" spc="0">
                <a:latin typeface="Constantia"/>
                <a:cs typeface="Constantia"/>
              </a:rPr>
              <a:t>tác</a:t>
            </a:r>
            <a:r>
              <a:rPr dirty="0" smtClean="0" sz="2600" spc="-12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dụng</a:t>
            </a:r>
            <a:r>
              <a:rPr dirty="0" smtClean="0" sz="2600" spc="-3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29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ên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chính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thẻ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4">
                <a:latin typeface="Times New Roman"/>
                <a:cs typeface="Times New Roman"/>
              </a:rPr>
              <a:t>đ</a:t>
            </a:r>
            <a:r>
              <a:rPr dirty="0" smtClean="0" sz="2600" spc="9">
                <a:latin typeface="Times New Roman"/>
                <a:cs typeface="Times New Roman"/>
              </a:rPr>
              <a:t>ó</a:t>
            </a:r>
            <a:r>
              <a:rPr dirty="0" smtClean="0" sz="2600" spc="0">
                <a:latin typeface="Constantia"/>
                <a:cs typeface="Constantia"/>
              </a:rPr>
              <a:t>!</a:t>
            </a:r>
            <a:endParaRPr sz="2600">
              <a:latin typeface="Constantia"/>
              <a:cs typeface="Constantia"/>
            </a:endParaRPr>
          </a:p>
          <a:p>
            <a:pPr marL="12700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Dùng</a:t>
            </a:r>
            <a:r>
              <a:rPr dirty="0" smtClean="0" sz="2600" spc="-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i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li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e</a:t>
            </a:r>
            <a:r>
              <a:rPr dirty="0" smtClean="0" sz="2600" spc="-10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st</a:t>
            </a:r>
            <a:r>
              <a:rPr dirty="0" smtClean="0" sz="2600" spc="-25">
                <a:latin typeface="Constantia"/>
                <a:cs typeface="Constantia"/>
              </a:rPr>
              <a:t>y</a:t>
            </a:r>
            <a:r>
              <a:rPr dirty="0" smtClean="0" sz="2600" spc="0">
                <a:latin typeface="Constantia"/>
                <a:cs typeface="Constantia"/>
              </a:rPr>
              <a:t>le</a:t>
            </a:r>
            <a:r>
              <a:rPr dirty="0" smtClean="0" sz="2600" spc="-8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làm</a:t>
            </a:r>
            <a:r>
              <a:rPr dirty="0" smtClean="0" sz="2600" spc="-10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cho</a:t>
            </a:r>
            <a:r>
              <a:rPr dirty="0" smtClean="0" sz="2600" spc="-8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tài</a:t>
            </a:r>
            <a:r>
              <a:rPr dirty="0" smtClean="0" sz="2600" spc="-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liệu</a:t>
            </a:r>
            <a:r>
              <a:rPr dirty="0" smtClean="0" sz="2600" spc="-69">
                <a:latin typeface="Constantia"/>
                <a:cs typeface="Constantia"/>
              </a:rPr>
              <a:t> </a:t>
            </a:r>
            <a:r>
              <a:rPr dirty="0" smtClean="0" sz="2600" spc="-3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õ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-50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àng</a:t>
            </a:r>
            <a:r>
              <a:rPr dirty="0" smtClean="0" sz="2600" spc="0">
                <a:latin typeface="Constantia"/>
                <a:cs typeface="Constantia"/>
              </a:rPr>
              <a:t> </a:t>
            </a:r>
            <a:r>
              <a:rPr dirty="0" smtClean="0" sz="2600" spc="19">
                <a:latin typeface="Constantia"/>
                <a:cs typeface="Constantia"/>
              </a:rPr>
              <a:t>h</a:t>
            </a:r>
            <a:r>
              <a:rPr dirty="0" smtClean="0" sz="2600" spc="0">
                <a:latin typeface="Times New Roman"/>
                <a:cs typeface="Times New Roman"/>
              </a:rPr>
              <a:t>ơ</a:t>
            </a:r>
            <a:r>
              <a:rPr dirty="0" smtClean="0" sz="2600" spc="0">
                <a:latin typeface="Constantia"/>
                <a:cs typeface="Constantia"/>
              </a:rPr>
              <a:t>n,</a:t>
            </a:r>
            <a:r>
              <a:rPr dirty="0" smtClean="0" sz="2600" spc="-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nh</a:t>
            </a:r>
            <a:r>
              <a:rPr dirty="0" smtClean="0" sz="2600" spc="4">
                <a:latin typeface="Times New Roman"/>
                <a:cs typeface="Times New Roman"/>
              </a:rPr>
              <a:t>ư</a:t>
            </a:r>
            <a:r>
              <a:rPr dirty="0" smtClean="0" sz="2600" spc="-4">
                <a:latin typeface="Constantia"/>
                <a:cs typeface="Constantia"/>
              </a:rPr>
              <a:t>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9740" y="3140154"/>
            <a:ext cx="6797090" cy="156284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287019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cũng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-50">
                <a:latin typeface="Constantia"/>
                <a:cs typeface="Constantia"/>
              </a:rPr>
              <a:t>c</a:t>
            </a:r>
            <a:r>
              <a:rPr dirty="0" smtClean="0" baseline="2100" sz="3900" spc="0">
                <a:latin typeface="Constantia"/>
                <a:cs typeface="Constantia"/>
              </a:rPr>
              <a:t>ó</a:t>
            </a:r>
            <a:r>
              <a:rPr dirty="0" smtClean="0" baseline="2100" sz="3900" spc="-10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thể</a:t>
            </a:r>
            <a:r>
              <a:rPr dirty="0" smtClean="0" baseline="2100" sz="3900" spc="-1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dẫn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-4">
                <a:latin typeface="Times New Roman"/>
                <a:cs typeface="Times New Roman"/>
              </a:rPr>
              <a:t>ế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125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việc</a:t>
            </a:r>
            <a:r>
              <a:rPr dirty="0" smtClean="0" baseline="2100" sz="3900" spc="-13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viết</a:t>
            </a:r>
            <a:r>
              <a:rPr dirty="0" smtClean="0" baseline="2100" sz="3900" spc="-7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mã</a:t>
            </a:r>
            <a:r>
              <a:rPr dirty="0" smtClean="0" baseline="2100" sz="3900" spc="-11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quá</a:t>
            </a:r>
            <a:r>
              <a:rPr dirty="0" smtClean="0" baseline="2100" sz="3900" spc="-79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solidFill>
                  <a:srgbClr val="FF0000"/>
                </a:solidFill>
                <a:latin typeface="Constantia"/>
                <a:cs typeface="Constantia"/>
              </a:rPr>
              <a:t>nhiều</a:t>
            </a:r>
            <a:r>
              <a:rPr dirty="0" smtClean="0" baseline="2100" sz="3900" spc="-9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2100" sz="3900" spc="-19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à</a:t>
            </a:r>
            <a:endParaRPr sz="2600">
              <a:latin typeface="Constantia"/>
              <a:cs typeface="Constantia"/>
            </a:endParaRPr>
          </a:p>
          <a:p>
            <a:pPr marL="287019" marR="52269">
              <a:lnSpc>
                <a:spcPct val="101725"/>
              </a:lnSpc>
              <a:spcBef>
                <a:spcPts val="1363"/>
              </a:spcBef>
            </a:pPr>
            <a:r>
              <a:rPr dirty="0" smtClean="0" sz="2600" spc="0">
                <a:latin typeface="Constantia"/>
                <a:cs typeface="Constantia"/>
              </a:rPr>
              <a:t>nhất</a:t>
            </a:r>
            <a:r>
              <a:rPr dirty="0" smtClean="0" sz="2600" spc="-13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quán</a:t>
            </a:r>
            <a:r>
              <a:rPr dirty="0" smtClean="0" sz="2600" spc="-75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</a:t>
            </a:r>
            <a:r>
              <a:rPr dirty="0" smtClean="0" sz="2600" spc="-34">
                <a:latin typeface="Constantia"/>
                <a:cs typeface="Constantia"/>
              </a:rPr>
              <a:t>r</a:t>
            </a:r>
            <a:r>
              <a:rPr dirty="0" smtClean="0" sz="2600" spc="0">
                <a:latin typeface="Constantia"/>
                <a:cs typeface="Constantia"/>
              </a:rPr>
              <a:t>ên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-29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o</a:t>
            </a:r>
            <a:r>
              <a:rPr dirty="0" smtClean="0" sz="2600" spc="-9">
                <a:latin typeface="Constantia"/>
                <a:cs typeface="Constantia"/>
              </a:rPr>
              <a:t>à</a:t>
            </a:r>
            <a:r>
              <a:rPr dirty="0" smtClean="0" sz="2600" spc="0">
                <a:latin typeface="Constantia"/>
                <a:cs typeface="Constantia"/>
              </a:rPr>
              <a:t>n</a:t>
            </a:r>
            <a:r>
              <a:rPr dirty="0" smtClean="0" sz="2600" spc="-11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si</a:t>
            </a:r>
            <a:r>
              <a:rPr dirty="0" smtClean="0" sz="2600" spc="-34">
                <a:latin typeface="Constantia"/>
                <a:cs typeface="Constantia"/>
              </a:rPr>
              <a:t>t</a:t>
            </a:r>
            <a:r>
              <a:rPr dirty="0" smtClean="0" sz="2600" spc="0">
                <a:latin typeface="Constantia"/>
                <a:cs typeface="Constantia"/>
              </a:rPr>
              <a:t>e!</a:t>
            </a:r>
            <a:endParaRPr sz="2600">
              <a:latin typeface="Constantia"/>
              <a:cs typeface="Constantia"/>
            </a:endParaRPr>
          </a:p>
          <a:p>
            <a:pPr marL="12700" marR="52269">
              <a:lnSpc>
                <a:spcPct val="101725"/>
              </a:lnSpc>
              <a:spcBef>
                <a:spcPts val="1506"/>
              </a:spcBef>
            </a:pPr>
            <a:r>
              <a:rPr dirty="0" smtClean="0" sz="2450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450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sz="2600" spc="50">
                <a:latin typeface="Constantia"/>
                <a:cs typeface="Constantia"/>
              </a:rPr>
              <a:t>L</a:t>
            </a:r>
            <a:r>
              <a:rPr dirty="0" smtClean="0" sz="2600" spc="0">
                <a:latin typeface="Constantia"/>
                <a:cs typeface="Constantia"/>
              </a:rPr>
              <a:t>àm</a:t>
            </a:r>
            <a:r>
              <a:rPr dirty="0" smtClean="0" sz="2600" spc="-10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cho</a:t>
            </a:r>
            <a:r>
              <a:rPr dirty="0" smtClean="0" sz="2600" spc="-5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mã</a:t>
            </a:r>
            <a:r>
              <a:rPr dirty="0" smtClean="0" sz="2600" spc="-64">
                <a:latin typeface="Constantia"/>
                <a:cs typeface="Constantia"/>
              </a:rPr>
              <a:t> </a:t>
            </a:r>
            <a:r>
              <a:rPr dirty="0" smtClean="0" sz="2600" spc="-9">
                <a:latin typeface="Constantia"/>
                <a:cs typeface="Constantia"/>
              </a:rPr>
              <a:t>n</a:t>
            </a:r>
            <a:r>
              <a:rPr dirty="0" smtClean="0" sz="2600" spc="0">
                <a:latin typeface="Constantia"/>
                <a:cs typeface="Constantia"/>
              </a:rPr>
              <a:t>guồn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bị</a:t>
            </a:r>
            <a:r>
              <a:rPr dirty="0" smtClean="0" sz="2600" spc="-54">
                <a:latin typeface="Constantia"/>
                <a:cs typeface="Constantia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d</a:t>
            </a:r>
            <a:r>
              <a:rPr dirty="0" smtClean="0" sz="2600" spc="0">
                <a:solidFill>
                  <a:srgbClr val="FF0000"/>
                </a:solidFill>
                <a:latin typeface="Times New Roman"/>
                <a:cs typeface="Times New Roman"/>
              </a:rPr>
              <a:t>ư</a:t>
            </a:r>
            <a:r>
              <a:rPr dirty="0" smtClean="0" sz="2600" spc="-19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th</a:t>
            </a:r>
            <a:r>
              <a:rPr dirty="0" smtClean="0" sz="2600" spc="-19">
                <a:solidFill>
                  <a:srgbClr val="FF0000"/>
                </a:solidFill>
                <a:latin typeface="Constantia"/>
                <a:cs typeface="Constantia"/>
              </a:rPr>
              <a:t>ừ</a:t>
            </a:r>
            <a:r>
              <a:rPr dirty="0" smtClean="0" sz="2600" spc="0">
                <a:solidFill>
                  <a:srgbClr val="FF0000"/>
                </a:solidFill>
                <a:latin typeface="Constantia"/>
                <a:cs typeface="Constantia"/>
              </a:rPr>
              <a:t>a</a:t>
            </a:r>
            <a:r>
              <a:rPr dirty="0" smtClean="0" sz="2600" spc="0">
                <a:latin typeface="Constantia"/>
                <a:cs typeface="Constantia"/>
              </a:rPr>
              <a:t>,</a:t>
            </a:r>
            <a:r>
              <a:rPr dirty="0" smtClean="0" sz="2600" spc="-1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khó</a:t>
            </a:r>
            <a:r>
              <a:rPr dirty="0" smtClean="0" sz="2600" spc="-79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bảo</a:t>
            </a:r>
            <a:r>
              <a:rPr dirty="0" smtClean="0" sz="2600" spc="-104">
                <a:latin typeface="Constantia"/>
                <a:cs typeface="Constantia"/>
              </a:rPr>
              <a:t> </a:t>
            </a:r>
            <a:r>
              <a:rPr dirty="0" smtClean="0" sz="2600" spc="0">
                <a:latin typeface="Constantia"/>
                <a:cs typeface="Constantia"/>
              </a:rPr>
              <a:t>trì!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48939" y="3157913"/>
            <a:ext cx="82372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thiếu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8068764" y="3157913"/>
            <a:ext cx="425556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sự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808212" y="6504716"/>
            <a:ext cx="15150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5105400" y="1543050"/>
            <a:ext cx="3743325" cy="42481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38200" y="1981200"/>
            <a:ext cx="3000375" cy="35433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91069"/>
            <a:ext cx="78709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64" b="1">
                <a:solidFill>
                  <a:srgbClr val="20B1C8"/>
                </a:solidFill>
                <a:latin typeface="Constantia"/>
                <a:cs typeface="Constantia"/>
              </a:rPr>
              <a:t>M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ô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234084" y="191069"/>
            <a:ext cx="112085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hình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362911" y="191069"/>
            <a:ext cx="93842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hộp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05657" y="191069"/>
            <a:ext cx="10550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(b</a:t>
            </a:r>
            <a:r>
              <a:rPr dirty="0" smtClean="0" baseline="3034" sz="5400" spc="-94" b="1">
                <a:solidFill>
                  <a:srgbClr val="20B1C8"/>
                </a:solidFill>
                <a:latin typeface="Constantia"/>
                <a:cs typeface="Constantia"/>
              </a:rPr>
              <a:t>o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366361" y="191069"/>
            <a:ext cx="1652117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model)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2388" y="6504716"/>
            <a:ext cx="26612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70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14400" y="1905000"/>
            <a:ext cx="7086600" cy="4019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97124" y="169567"/>
            <a:ext cx="1785365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194117"/>
            <a:ext cx="86193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Các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7236" y="194117"/>
            <a:ext cx="137896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7638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57214" y="194117"/>
            <a:ext cx="49037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lề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30488" y="6504716"/>
            <a:ext cx="23232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25" b="1">
                <a:solidFill>
                  <a:srgbClr val="045C75"/>
                </a:solidFill>
                <a:latin typeface="Constantia"/>
                <a:cs typeface="Constantia"/>
              </a:rPr>
              <a:t>71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14400" y="1905000"/>
            <a:ext cx="6858000" cy="3781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97124" y="169567"/>
            <a:ext cx="1785365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6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194117"/>
            <a:ext cx="86193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Các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307236" y="194117"/>
            <a:ext cx="137896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77638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657214" y="194117"/>
            <a:ext cx="490372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lề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0676" y="6504716"/>
            <a:ext cx="25046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72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1905000"/>
            <a:ext cx="7105650" cy="38957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87595" y="169567"/>
            <a:ext cx="2158456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vùng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đệ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m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3724" y="6504716"/>
            <a:ext cx="24777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14" b="1">
                <a:solidFill>
                  <a:srgbClr val="045C75"/>
                </a:solidFill>
                <a:latin typeface="Constantia"/>
                <a:cs typeface="Constantia"/>
              </a:rPr>
              <a:t>73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object 1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20" name="object 20"/>
          <p:cNvSpPr/>
          <p:nvPr/>
        </p:nvSpPr>
        <p:spPr>
          <a:xfrm>
            <a:off x="1828800" y="3124200"/>
            <a:ext cx="4762500" cy="2524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 txBox="1"/>
          <p:nvPr/>
        </p:nvSpPr>
        <p:spPr>
          <a:xfrm>
            <a:off x="444500" y="169567"/>
            <a:ext cx="7458039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2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lề</a:t>
            </a:r>
            <a:r>
              <a:rPr dirty="0" smtClean="0" baseline="2275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+</a:t>
            </a:r>
            <a:r>
              <a:rPr dirty="0" smtClean="0" baseline="2275" sz="5400" spc="-9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vùng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đệ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m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5940" y="1447879"/>
            <a:ext cx="8096246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Khi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khai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báo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rút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-59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ọn</a:t>
            </a:r>
            <a:r>
              <a:rPr dirty="0" smtClean="0" baseline="3150" sz="3900" spc="-10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giá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trị</a:t>
            </a:r>
            <a:r>
              <a:rPr dirty="0" smtClean="0" baseline="3150" sz="3900" spc="0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m</a:t>
            </a:r>
            <a:r>
              <a:rPr dirty="0" smtClean="0" baseline="3150" sz="3900" spc="-9">
                <a:latin typeface="Constantia"/>
                <a:cs typeface="Constantia"/>
              </a:rPr>
              <a:t>a</a:t>
            </a:r>
            <a:r>
              <a:rPr dirty="0" smtClean="0" baseline="3150" sz="3900" spc="-34">
                <a:latin typeface="Constantia"/>
                <a:cs typeface="Constantia"/>
              </a:rPr>
              <a:t>r</a:t>
            </a:r>
            <a:r>
              <a:rPr dirty="0" smtClean="0" baseline="3150" sz="3900" spc="0">
                <a:latin typeface="Constantia"/>
                <a:cs typeface="Constantia"/>
              </a:rPr>
              <a:t>gi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,</a:t>
            </a:r>
            <a:r>
              <a:rPr dirty="0" smtClean="0" baseline="3150" sz="3900" spc="-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</a:t>
            </a:r>
            <a:r>
              <a:rPr dirty="0" smtClean="0" baseline="3150" sz="3900" spc="-9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ddi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g</a:t>
            </a:r>
            <a:r>
              <a:rPr dirty="0" smtClean="0" baseline="3150" sz="3900" spc="-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thì</a:t>
            </a:r>
            <a:r>
              <a:rPr dirty="0" smtClean="0" baseline="3150" sz="3900" spc="-5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các</a:t>
            </a:r>
            <a:r>
              <a:rPr dirty="0" smtClean="0" baseline="3150" sz="3900" spc="-13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giá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467829" y="2027634"/>
            <a:ext cx="1405533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kim</a:t>
            </a:r>
            <a:r>
              <a:rPr dirty="0" smtClean="0" baseline="2100" sz="3900" spc="-3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9">
                <a:latin typeface="Times New Roman"/>
                <a:cs typeface="Times New Roman"/>
              </a:rPr>
              <a:t>ồ</a:t>
            </a:r>
            <a:r>
              <a:rPr dirty="0" smtClean="0" baseline="2100" sz="3900" spc="0">
                <a:latin typeface="Constantia"/>
                <a:cs typeface="Constantia"/>
              </a:rPr>
              <a:t>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10260" y="2045393"/>
            <a:ext cx="411997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trị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226290" y="2045393"/>
            <a:ext cx="66961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1893659" y="2045393"/>
            <a:ext cx="72087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theo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2605343" y="2045393"/>
            <a:ext cx="85944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chiều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875724" y="2045393"/>
            <a:ext cx="44572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hồ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17880" y="2045393"/>
            <a:ext cx="66961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985249" y="2045393"/>
            <a:ext cx="40835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từ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396650" y="2045393"/>
            <a:ext cx="551887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-29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op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6772" y="6504716"/>
            <a:ext cx="22788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14" b="1">
                <a:solidFill>
                  <a:srgbClr val="045C75"/>
                </a:solidFill>
                <a:latin typeface="Constantia"/>
                <a:cs typeface="Constantia"/>
              </a:rPr>
              <a:t>74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1885950"/>
            <a:ext cx="7105650" cy="36766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1310" y="194117"/>
            <a:ext cx="106278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biên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6772" y="6504716"/>
            <a:ext cx="24081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75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40155" y="1892173"/>
            <a:ext cx="7086600" cy="36480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1310" y="194117"/>
            <a:ext cx="106278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biên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6960" y="6504716"/>
            <a:ext cx="26333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76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64844" y="1879219"/>
            <a:ext cx="7086600" cy="36576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1310" y="194117"/>
            <a:ext cx="106278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biên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0676" y="6504716"/>
            <a:ext cx="25094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14" b="1">
                <a:solidFill>
                  <a:srgbClr val="045C75"/>
                </a:solidFill>
                <a:latin typeface="Constantia"/>
                <a:cs typeface="Constantia"/>
              </a:rPr>
              <a:t>77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1905000"/>
            <a:ext cx="7086600" cy="3409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1310" y="194117"/>
            <a:ext cx="106278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biên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1532" y="6504716"/>
            <a:ext cx="25751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9" b="1">
                <a:solidFill>
                  <a:srgbClr val="045C75"/>
                </a:solidFill>
                <a:latin typeface="Constantia"/>
                <a:cs typeface="Constantia"/>
              </a:rPr>
              <a:t>78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14400" y="1905000"/>
            <a:ext cx="7105650" cy="39814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1310" y="194117"/>
            <a:ext cx="106278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biên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0008" y="6504716"/>
            <a:ext cx="25684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9" b="1">
                <a:solidFill>
                  <a:srgbClr val="045C75"/>
                </a:solidFill>
                <a:latin typeface="Constantia"/>
                <a:cs typeface="Constantia"/>
              </a:rPr>
              <a:t>79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object 1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 txBox="1"/>
          <p:nvPr/>
        </p:nvSpPr>
        <p:spPr>
          <a:xfrm>
            <a:off x="444500" y="191069"/>
            <a:ext cx="632835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9" b="1">
                <a:solidFill>
                  <a:srgbClr val="20B1C8"/>
                </a:solidFill>
                <a:latin typeface="Constantia"/>
                <a:cs typeface="Constantia"/>
              </a:rPr>
              <a:t>Á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-16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dụng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ào</a:t>
            </a:r>
            <a:r>
              <a:rPr dirty="0" smtClean="0" baseline="3034" sz="5400" spc="-11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ang</a:t>
            </a:r>
            <a:r>
              <a:rPr dirty="0" smtClean="0" baseline="3034" sz="5400" spc="-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HTML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1447879"/>
            <a:ext cx="6633445" cy="2009397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5581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In</a:t>
            </a:r>
            <a:r>
              <a:rPr dirty="0" smtClean="0" baseline="3150" sz="3900" spc="-25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ernal</a:t>
            </a:r>
            <a:r>
              <a:rPr dirty="0" smtClean="0" baseline="3150" sz="3900" spc="-100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st</a:t>
            </a:r>
            <a:r>
              <a:rPr dirty="0" smtClean="0" baseline="3150" sz="3900" spc="-19" b="1">
                <a:solidFill>
                  <a:srgbClr val="006FC0"/>
                </a:solidFill>
                <a:latin typeface="Constantia"/>
                <a:cs typeface="Constantia"/>
              </a:rPr>
              <a:t>y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le</a:t>
            </a:r>
            <a:r>
              <a:rPr dirty="0" smtClean="0" baseline="3150" sz="3900" spc="-119" b="1">
                <a:solidFill>
                  <a:srgbClr val="006FC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 b="1">
                <a:solidFill>
                  <a:srgbClr val="006FC0"/>
                </a:solidFill>
                <a:latin typeface="Constantia"/>
                <a:cs typeface="Constantia"/>
              </a:rPr>
              <a:t>shee</a:t>
            </a:r>
            <a:r>
              <a:rPr dirty="0" smtClean="0" baseline="3150" sz="3900" spc="14" b="1">
                <a:solidFill>
                  <a:srgbClr val="006FC0"/>
                </a:solidFill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:</a:t>
            </a:r>
            <a:endParaRPr sz="2600">
              <a:latin typeface="Constantia"/>
              <a:cs typeface="Constantia"/>
            </a:endParaRPr>
          </a:p>
          <a:p>
            <a:pPr marL="406196" marR="55810">
              <a:lnSpc>
                <a:spcPct val="101725"/>
              </a:lnSpc>
              <a:spcBef>
                <a:spcPts val="1284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19">
                <a:latin typeface="Constantia"/>
                <a:cs typeface="Constantia"/>
              </a:rPr>
              <a:t>Á</a:t>
            </a:r>
            <a:r>
              <a:rPr dirty="0" smtClean="0" sz="2400" spc="0">
                <a:latin typeface="Constantia"/>
                <a:cs typeface="Constantia"/>
              </a:rPr>
              <a:t>p</a:t>
            </a:r>
            <a:r>
              <a:rPr dirty="0" smtClean="0" sz="2400" spc="-12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dụng</a:t>
            </a:r>
            <a:r>
              <a:rPr dirty="0" smtClean="0" sz="2400" spc="-1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thống</a:t>
            </a:r>
            <a:r>
              <a:rPr dirty="0" smtClean="0" sz="2400" spc="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nhất</a:t>
            </a:r>
            <a:r>
              <a:rPr dirty="0" smtClean="0" sz="2400" spc="-1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cho</a:t>
            </a:r>
            <a:r>
              <a:rPr dirty="0" smtClean="0" sz="2400" spc="-69">
                <a:latin typeface="Constantia"/>
                <a:cs typeface="Constantia"/>
              </a:rPr>
              <a:t> </a:t>
            </a:r>
            <a:r>
              <a:rPr dirty="0" smtClean="0" sz="2400" spc="-29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oàn</a:t>
            </a:r>
            <a:r>
              <a:rPr dirty="0" smtClean="0" sz="2400" spc="-64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t</a:t>
            </a:r>
            <a:r>
              <a:rPr dirty="0" smtClean="0" sz="2400" spc="-25">
                <a:solidFill>
                  <a:srgbClr val="FF0000"/>
                </a:solidFill>
                <a:latin typeface="Constantia"/>
                <a:cs typeface="Constantia"/>
              </a:rPr>
              <a:t>r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ang</a:t>
            </a:r>
            <a:r>
              <a:rPr dirty="0" smtClean="0" sz="2400" spc="-50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sz="2400" spc="-64">
                <a:solidFill>
                  <a:srgbClr val="FF0000"/>
                </a:solidFill>
                <a:latin typeface="Constantia"/>
                <a:cs typeface="Constantia"/>
              </a:rPr>
              <a:t>w</a:t>
            </a:r>
            <a:r>
              <a:rPr dirty="0" smtClean="0" sz="2400" spc="0">
                <a:solidFill>
                  <a:srgbClr val="FF0000"/>
                </a:solidFill>
                <a:latin typeface="Constantia"/>
                <a:cs typeface="Constantia"/>
              </a:rPr>
              <a:t>eb</a:t>
            </a:r>
            <a:endParaRPr sz="2400">
              <a:latin typeface="Constantia"/>
              <a:cs typeface="Constantia"/>
            </a:endParaRPr>
          </a:p>
          <a:p>
            <a:pPr marL="406196">
              <a:lnSpc>
                <a:spcPct val="101725"/>
              </a:lnSpc>
              <a:spcBef>
                <a:spcPts val="1390"/>
              </a:spcBef>
            </a:pPr>
            <a:r>
              <a:rPr dirty="0" smtClean="0" sz="2000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sz="2000" spc="-354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sz="2400" spc="-4">
                <a:latin typeface="Times New Roman"/>
                <a:cs typeface="Times New Roman"/>
              </a:rPr>
              <a:t>Đ</a:t>
            </a:r>
            <a:r>
              <a:rPr dirty="0" smtClean="0" sz="2400" spc="4">
                <a:latin typeface="Times New Roman"/>
                <a:cs typeface="Times New Roman"/>
              </a:rPr>
              <a:t>ị</a:t>
            </a:r>
            <a:r>
              <a:rPr dirty="0" smtClean="0" sz="2400" spc="0">
                <a:latin typeface="Constantia"/>
                <a:cs typeface="Constantia"/>
              </a:rPr>
              <a:t>nh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-19">
                <a:latin typeface="Constantia"/>
                <a:cs typeface="Constantia"/>
              </a:rPr>
              <a:t>g</a:t>
            </a:r>
            <a:r>
              <a:rPr dirty="0" smtClean="0" sz="2400" spc="0">
                <a:latin typeface="Constantia"/>
                <a:cs typeface="Constantia"/>
              </a:rPr>
              <a:t>hĩa</a:t>
            </a:r>
            <a:r>
              <a:rPr dirty="0" smtClean="0" sz="2400" spc="-8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r</a:t>
            </a:r>
            <a:r>
              <a:rPr dirty="0" smtClean="0" sz="2400" spc="4">
                <a:latin typeface="Constantia"/>
                <a:cs typeface="Constantia"/>
              </a:rPr>
              <a:t>i</a:t>
            </a:r>
            <a:r>
              <a:rPr dirty="0" smtClean="0" sz="2400" spc="0">
                <a:latin typeface="Constantia"/>
                <a:cs typeface="Constantia"/>
              </a:rPr>
              <a:t>êng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một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khối,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phân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biệt</a:t>
            </a:r>
            <a:r>
              <a:rPr dirty="0" smtClean="0" sz="2400" spc="-6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b</a:t>
            </a:r>
            <a:r>
              <a:rPr dirty="0" smtClean="0" sz="2400" spc="-4">
                <a:latin typeface="Constantia"/>
                <a:cs typeface="Constantia"/>
              </a:rPr>
              <a:t>ở</a:t>
            </a:r>
            <a:r>
              <a:rPr dirty="0" smtClean="0" sz="2400" spc="0">
                <a:latin typeface="Constantia"/>
                <a:cs typeface="Constantia"/>
              </a:rPr>
              <a:t>i</a:t>
            </a:r>
            <a:r>
              <a:rPr dirty="0" smtClean="0" sz="2400" spc="-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thẻ</a:t>
            </a:r>
            <a:endParaRPr sz="2400">
              <a:latin typeface="Constantia"/>
              <a:cs typeface="Constantia"/>
            </a:endParaRPr>
          </a:p>
          <a:p>
            <a:pPr marL="653084" marR="55810">
              <a:lnSpc>
                <a:spcPct val="101725"/>
              </a:lnSpc>
              <a:spcBef>
                <a:spcPts val="1390"/>
              </a:spcBef>
            </a:pPr>
            <a:r>
              <a:rPr dirty="0" smtClean="0" sz="2400" spc="0">
                <a:latin typeface="Times New Roman"/>
                <a:cs typeface="Times New Roman"/>
              </a:rPr>
              <a:t>đượ</a:t>
            </a:r>
            <a:r>
              <a:rPr dirty="0" smtClean="0" sz="2400" spc="9">
                <a:latin typeface="Times New Roman"/>
                <a:cs typeface="Times New Roman"/>
              </a:rPr>
              <a:t> </a:t>
            </a:r>
            <a:r>
              <a:rPr dirty="0" smtClean="0" sz="2400" spc="0">
                <a:latin typeface="Times New Roman"/>
                <a:cs typeface="Times New Roman"/>
              </a:rPr>
              <a:t>đặ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-8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</a:t>
            </a:r>
            <a:r>
              <a:rPr dirty="0" smtClean="0" sz="2400" spc="-25">
                <a:latin typeface="Constantia"/>
                <a:cs typeface="Constantia"/>
              </a:rPr>
              <a:t>r</a:t>
            </a:r>
            <a:r>
              <a:rPr dirty="0" smtClean="0" sz="2400" spc="0">
                <a:latin typeface="Constantia"/>
                <a:cs typeface="Constantia"/>
              </a:rPr>
              <a:t>o</a:t>
            </a:r>
            <a:r>
              <a:rPr dirty="0" smtClean="0" sz="2400" spc="-4">
                <a:latin typeface="Constantia"/>
                <a:cs typeface="Constantia"/>
              </a:rPr>
              <a:t>n</a:t>
            </a:r>
            <a:r>
              <a:rPr dirty="0" smtClean="0" sz="2400" spc="0">
                <a:latin typeface="Constantia"/>
                <a:cs typeface="Constantia"/>
              </a:rPr>
              <a:t>g</a:t>
            </a:r>
            <a:r>
              <a:rPr dirty="0" smtClean="0" sz="2400" spc="-1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phần</a:t>
            </a:r>
            <a:r>
              <a:rPr dirty="0" smtClean="0" sz="2400" spc="-3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head</a:t>
            </a:r>
            <a:r>
              <a:rPr dirty="0" smtClean="0" sz="2400" spc="-6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của</a:t>
            </a:r>
            <a:r>
              <a:rPr dirty="0" smtClean="0" sz="2400" spc="-8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tài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liệu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156145" y="2578437"/>
            <a:ext cx="1440891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&lt;st</a:t>
            </a:r>
            <a:r>
              <a:rPr dirty="0" smtClean="0" baseline="3413" sz="3600" spc="-25">
                <a:latin typeface="Constantia"/>
                <a:cs typeface="Constantia"/>
              </a:rPr>
              <a:t>y</a:t>
            </a:r>
            <a:r>
              <a:rPr dirty="0" smtClean="0" baseline="3413" sz="3600" spc="0">
                <a:latin typeface="Constantia"/>
                <a:cs typeface="Constantia"/>
              </a:rPr>
              <a:t>le</a:t>
            </a:r>
            <a:r>
              <a:rPr dirty="0" smtClean="0" baseline="3413" sz="3600" spc="-50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&gt;</a:t>
            </a:r>
            <a:r>
              <a:rPr dirty="0" smtClean="0" baseline="3413" sz="3600" spc="-75">
                <a:latin typeface="Constantia"/>
                <a:cs typeface="Constantia"/>
              </a:rPr>
              <a:t> </a:t>
            </a:r>
            <a:r>
              <a:rPr dirty="0" smtClean="0" baseline="3413" sz="3600" spc="-19">
                <a:latin typeface="Constantia"/>
                <a:cs typeface="Constantia"/>
              </a:rPr>
              <a:t>v</a:t>
            </a:r>
            <a:r>
              <a:rPr dirty="0" smtClean="0" baseline="3413" sz="3600" spc="0">
                <a:latin typeface="Constantia"/>
                <a:cs typeface="Constantia"/>
              </a:rPr>
              <a:t>à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929436" y="3675742"/>
            <a:ext cx="7658570" cy="330504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50"/>
              </a:lnSpc>
              <a:spcBef>
                <a:spcPts val="127"/>
              </a:spcBef>
            </a:pPr>
            <a:r>
              <a:rPr dirty="0" smtClean="0" baseline="4065" sz="3075" spc="0">
                <a:solidFill>
                  <a:srgbClr val="0E6EC5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4065" sz="3075" spc="-358">
                <a:solidFill>
                  <a:srgbClr val="0E6EC5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Khối</a:t>
            </a:r>
            <a:r>
              <a:rPr dirty="0" smtClean="0" baseline="3413" sz="3600" spc="-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n</a:t>
            </a:r>
            <a:r>
              <a:rPr dirty="0" smtClean="0" baseline="3413" sz="3600" spc="-54">
                <a:latin typeface="Constantia"/>
                <a:cs typeface="Constantia"/>
              </a:rPr>
              <a:t>à</a:t>
            </a:r>
            <a:r>
              <a:rPr dirty="0" smtClean="0" baseline="3413" sz="3600" spc="0">
                <a:latin typeface="Constantia"/>
                <a:cs typeface="Constantia"/>
              </a:rPr>
              <a:t>y</a:t>
            </a:r>
            <a:r>
              <a:rPr dirty="0" smtClean="0" baseline="3413" sz="3600" spc="-50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là</a:t>
            </a:r>
            <a:r>
              <a:rPr dirty="0" smtClean="0" baseline="3413" sz="3600" spc="-59">
                <a:latin typeface="Constantia"/>
                <a:cs typeface="Constantia"/>
              </a:rPr>
              <a:t> </a:t>
            </a:r>
            <a:r>
              <a:rPr dirty="0" smtClean="0" baseline="3413" sz="3600" spc="-4">
                <a:latin typeface="Constantia"/>
                <a:cs typeface="Constantia"/>
              </a:rPr>
              <a:t>m</a:t>
            </a:r>
            <a:r>
              <a:rPr dirty="0" smtClean="0" baseline="3413" sz="3600" spc="0">
                <a:latin typeface="Constantia"/>
                <a:cs typeface="Constantia"/>
              </a:rPr>
              <a:t>ột</a:t>
            </a:r>
            <a:r>
              <a:rPr dirty="0" smtClean="0" baseline="3413" sz="3600" spc="-6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tập</a:t>
            </a:r>
            <a:r>
              <a:rPr dirty="0" smtClean="0" baseline="3413" sz="3600" spc="-12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các</a:t>
            </a:r>
            <a:r>
              <a:rPr dirty="0" smtClean="0" baseline="3413" sz="3600" spc="-10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st</a:t>
            </a:r>
            <a:r>
              <a:rPr dirty="0" smtClean="0" baseline="3413" sz="3600" spc="-25">
                <a:latin typeface="Constantia"/>
                <a:cs typeface="Constantia"/>
              </a:rPr>
              <a:t>y</a:t>
            </a:r>
            <a:r>
              <a:rPr dirty="0" smtClean="0" baseline="3413" sz="3600" spc="0">
                <a:latin typeface="Constantia"/>
                <a:cs typeface="Constantia"/>
              </a:rPr>
              <a:t>le</a:t>
            </a:r>
            <a:r>
              <a:rPr dirty="0" smtClean="0" baseline="3413" sz="3600" spc="-8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rule</a:t>
            </a:r>
            <a:r>
              <a:rPr dirty="0" smtClean="0" baseline="3413" sz="3600" spc="-6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(q</a:t>
            </a:r>
            <a:r>
              <a:rPr dirty="0" smtClean="0" baseline="3413" sz="3600" spc="-14">
                <a:latin typeface="Constantia"/>
                <a:cs typeface="Constantia"/>
              </a:rPr>
              <a:t>u</a:t>
            </a:r>
            <a:r>
              <a:rPr dirty="0" smtClean="0" baseline="3413" sz="3600" spc="0">
                <a:latin typeface="Constantia"/>
                <a:cs typeface="Constantia"/>
              </a:rPr>
              <a:t>y</a:t>
            </a:r>
            <a:r>
              <a:rPr dirty="0" smtClean="0" baseline="3413" sz="3600" spc="-100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tắc</a:t>
            </a:r>
            <a:r>
              <a:rPr dirty="0" smtClean="0" baseline="3413" sz="3600" spc="-119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về</a:t>
            </a:r>
            <a:r>
              <a:rPr dirty="0" smtClean="0" baseline="3413" sz="3600" spc="-50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kiểu</a:t>
            </a:r>
            <a:r>
              <a:rPr dirty="0" smtClean="0" baseline="3413" sz="3600" spc="-94">
                <a:latin typeface="Constantia"/>
                <a:cs typeface="Constantia"/>
              </a:rPr>
              <a:t> </a:t>
            </a:r>
            <a:r>
              <a:rPr dirty="0" smtClean="0" baseline="3413" sz="3600" spc="0">
                <a:latin typeface="Constantia"/>
                <a:cs typeface="Constantia"/>
              </a:rPr>
              <a:t>d</a:t>
            </a:r>
            <a:r>
              <a:rPr dirty="0" smtClean="0" baseline="3413" sz="3600" spc="-4">
                <a:latin typeface="Constantia"/>
                <a:cs typeface="Constantia"/>
              </a:rPr>
              <a:t>á</a:t>
            </a:r>
            <a:r>
              <a:rPr dirty="0" smtClean="0" baseline="3413" sz="3600" spc="0">
                <a:latin typeface="Constantia"/>
                <a:cs typeface="Constantia"/>
              </a:rPr>
              <a:t>n</a:t>
            </a:r>
            <a:r>
              <a:rPr dirty="0" smtClean="0" baseline="3413" sz="3600" spc="29">
                <a:latin typeface="Constantia"/>
                <a:cs typeface="Constantia"/>
              </a:rPr>
              <a:t>g</a:t>
            </a:r>
            <a:r>
              <a:rPr dirty="0" smtClean="0" baseline="3413" sz="3600" spc="0">
                <a:latin typeface="Constantia"/>
                <a:cs typeface="Constantia"/>
              </a:rPr>
              <a:t>),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176324" y="4208244"/>
            <a:ext cx="5461854" cy="89520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675"/>
              </a:lnSpc>
              <a:spcBef>
                <a:spcPts val="133"/>
              </a:spcBef>
            </a:pPr>
            <a:r>
              <a:rPr dirty="0" smtClean="0" baseline="2275" sz="3600" spc="0">
                <a:latin typeface="Constantia"/>
                <a:cs typeface="Constantia"/>
              </a:rPr>
              <a:t>t</a:t>
            </a:r>
            <a:r>
              <a:rPr dirty="0" smtClean="0" baseline="2275" sz="3600" spc="-25">
                <a:latin typeface="Constantia"/>
                <a:cs typeface="Constantia"/>
              </a:rPr>
              <a:t>r</a:t>
            </a:r>
            <a:r>
              <a:rPr dirty="0" smtClean="0" baseline="2275" sz="3600" spc="0">
                <a:latin typeface="Constantia"/>
                <a:cs typeface="Constantia"/>
              </a:rPr>
              <a:t>o</a:t>
            </a:r>
            <a:r>
              <a:rPr dirty="0" smtClean="0" baseline="2275" sz="3600" spc="-4">
                <a:latin typeface="Constantia"/>
                <a:cs typeface="Constantia"/>
              </a:rPr>
              <a:t>n</a:t>
            </a:r>
            <a:r>
              <a:rPr dirty="0" smtClean="0" baseline="2275" sz="3600" spc="0">
                <a:latin typeface="Constantia"/>
                <a:cs typeface="Constantia"/>
              </a:rPr>
              <a:t>g</a:t>
            </a:r>
            <a:r>
              <a:rPr dirty="0" smtClean="0" baseline="2275" sz="3600" spc="14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đó</a:t>
            </a:r>
            <a:r>
              <a:rPr dirty="0" smtClean="0" baseline="2415" sz="3600" spc="0">
                <a:latin typeface="Times New Roman"/>
                <a:cs typeface="Times New Roman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mỗi</a:t>
            </a:r>
            <a:r>
              <a:rPr dirty="0" smtClean="0" baseline="2275" sz="3600" spc="-5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q</a:t>
            </a:r>
            <a:r>
              <a:rPr dirty="0" smtClean="0" baseline="2275" sz="3600" spc="-14">
                <a:latin typeface="Constantia"/>
                <a:cs typeface="Constantia"/>
              </a:rPr>
              <a:t>u</a:t>
            </a:r>
            <a:r>
              <a:rPr dirty="0" smtClean="0" baseline="2275" sz="3600" spc="0">
                <a:latin typeface="Constantia"/>
                <a:cs typeface="Constantia"/>
              </a:rPr>
              <a:t>y</a:t>
            </a:r>
            <a:r>
              <a:rPr dirty="0" smtClean="0" baseline="2275" sz="3600" spc="-100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tắc</a:t>
            </a:r>
            <a:r>
              <a:rPr dirty="0" smtClean="0" baseline="2275" sz="3600" spc="-54">
                <a:latin typeface="Constantia"/>
                <a:cs typeface="Constantia"/>
              </a:rPr>
              <a:t> </a:t>
            </a:r>
            <a:r>
              <a:rPr dirty="0" smtClean="0" baseline="2415" sz="3600" spc="0">
                <a:latin typeface="Times New Roman"/>
                <a:cs typeface="Times New Roman"/>
              </a:rPr>
              <a:t>đ</a:t>
            </a:r>
            <a:r>
              <a:rPr dirty="0" smtClean="0" baseline="2415" sz="3600" spc="4">
                <a:latin typeface="Times New Roman"/>
                <a:cs typeface="Times New Roman"/>
              </a:rPr>
              <a:t>ị</a:t>
            </a:r>
            <a:r>
              <a:rPr dirty="0" smtClean="0" baseline="2275" sz="3600" spc="0">
                <a:latin typeface="Constantia"/>
                <a:cs typeface="Constantia"/>
              </a:rPr>
              <a:t>nh</a:t>
            </a:r>
            <a:r>
              <a:rPr dirty="0" smtClean="0" baseline="2275" sz="3600" spc="-39">
                <a:latin typeface="Constantia"/>
                <a:cs typeface="Constantia"/>
              </a:rPr>
              <a:t> </a:t>
            </a:r>
            <a:r>
              <a:rPr dirty="0" smtClean="0" baseline="2275" sz="3600" spc="-4">
                <a:latin typeface="Constantia"/>
                <a:cs typeface="Constantia"/>
              </a:rPr>
              <a:t>n</a:t>
            </a:r>
            <a:r>
              <a:rPr dirty="0" smtClean="0" baseline="2275" sz="3600" spc="-19">
                <a:latin typeface="Constantia"/>
                <a:cs typeface="Constantia"/>
              </a:rPr>
              <a:t>g</a:t>
            </a:r>
            <a:r>
              <a:rPr dirty="0" smtClean="0" baseline="2275" sz="3600" spc="0">
                <a:latin typeface="Constantia"/>
                <a:cs typeface="Constantia"/>
              </a:rPr>
              <a:t>hĩa</a:t>
            </a:r>
            <a:r>
              <a:rPr dirty="0" smtClean="0" baseline="2275" sz="3600" spc="-104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st</a:t>
            </a:r>
            <a:r>
              <a:rPr dirty="0" smtClean="0" baseline="2275" sz="3600" spc="-19">
                <a:latin typeface="Constantia"/>
                <a:cs typeface="Constantia"/>
              </a:rPr>
              <a:t>y</a:t>
            </a:r>
            <a:r>
              <a:rPr dirty="0" smtClean="0" baseline="2275" sz="3600" spc="0">
                <a:latin typeface="Constantia"/>
                <a:cs typeface="Constantia"/>
              </a:rPr>
              <a:t>le</a:t>
            </a:r>
            <a:r>
              <a:rPr dirty="0" smtClean="0" baseline="2275" sz="3600" spc="-119">
                <a:latin typeface="Constantia"/>
                <a:cs typeface="Constantia"/>
              </a:rPr>
              <a:t> </a:t>
            </a:r>
            <a:r>
              <a:rPr dirty="0" smtClean="0" baseline="2275" sz="3600" spc="0">
                <a:latin typeface="Constantia"/>
                <a:cs typeface="Constantia"/>
              </a:rPr>
              <a:t>cho</a:t>
            </a:r>
            <a:endParaRPr sz="2400">
              <a:latin typeface="Constantia"/>
              <a:cs typeface="Constantia"/>
            </a:endParaRPr>
          </a:p>
          <a:p>
            <a:pPr marL="12700" marR="48175">
              <a:lnSpc>
                <a:spcPct val="101725"/>
              </a:lnSpc>
              <a:spcBef>
                <a:spcPts val="1256"/>
              </a:spcBef>
            </a:pPr>
            <a:r>
              <a:rPr dirty="0" smtClean="0" sz="2400" spc="0">
                <a:latin typeface="Constantia"/>
                <a:cs typeface="Constantia"/>
              </a:rPr>
              <a:t>h</a:t>
            </a:r>
            <a:r>
              <a:rPr dirty="0" smtClean="0" sz="2400" spc="-50">
                <a:latin typeface="Constantia"/>
                <a:cs typeface="Constantia"/>
              </a:rPr>
              <a:t>a</a:t>
            </a:r>
            <a:r>
              <a:rPr dirty="0" smtClean="0" sz="2400" spc="0">
                <a:latin typeface="Constantia"/>
                <a:cs typeface="Constantia"/>
              </a:rPr>
              <a:t>y</a:t>
            </a:r>
            <a:r>
              <a:rPr dirty="0" smtClean="0" sz="2400" spc="-75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nh</a:t>
            </a:r>
            <a:r>
              <a:rPr dirty="0" smtClean="0" sz="2400" spc="-4">
                <a:latin typeface="Constantia"/>
                <a:cs typeface="Constantia"/>
              </a:rPr>
              <a:t>ó</a:t>
            </a:r>
            <a:r>
              <a:rPr dirty="0" smtClean="0" sz="2400" spc="0">
                <a:latin typeface="Constantia"/>
                <a:cs typeface="Constantia"/>
              </a:rPr>
              <a:t>m</a:t>
            </a:r>
            <a:r>
              <a:rPr dirty="0" smtClean="0" sz="2400" spc="-59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phần</a:t>
            </a:r>
            <a:r>
              <a:rPr dirty="0" smtClean="0" sz="2400" spc="-64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tử</a:t>
            </a:r>
            <a:r>
              <a:rPr dirty="0" smtClean="0" sz="2400" spc="0">
                <a:latin typeface="Constantia"/>
                <a:cs typeface="Constantia"/>
              </a:rPr>
              <a:t> </a:t>
            </a:r>
            <a:r>
              <a:rPr dirty="0" smtClean="0" sz="2400" spc="0">
                <a:latin typeface="Constantia"/>
                <a:cs typeface="Constantia"/>
              </a:rPr>
              <a:t>HTML.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633794" y="4224611"/>
            <a:ext cx="60756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một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7234250" y="4224611"/>
            <a:ext cx="742289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phần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7973390" y="4224611"/>
            <a:ext cx="378358" cy="3302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545"/>
              </a:lnSpc>
              <a:spcBef>
                <a:spcPts val="127"/>
              </a:spcBef>
            </a:pPr>
            <a:r>
              <a:rPr dirty="0" smtClean="0" baseline="3413" sz="3600" spc="0">
                <a:latin typeface="Constantia"/>
                <a:cs typeface="Constantia"/>
              </a:rPr>
              <a:t>tử</a:t>
            </a:r>
            <a:endParaRPr sz="24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96020" y="6504716"/>
            <a:ext cx="16417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90600" y="1905000"/>
            <a:ext cx="6991350" cy="37528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01310" y="194117"/>
            <a:ext cx="106278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biên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78672" y="6504716"/>
            <a:ext cx="28068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80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762000" y="1905000"/>
            <a:ext cx="3352800" cy="21621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762000" y="4267200"/>
            <a:ext cx="4114800" cy="21526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1939544" y="169567"/>
            <a:ext cx="178704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1310" y="194117"/>
            <a:ext cx="106278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biên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1221927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Demo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21344" y="6504716"/>
            <a:ext cx="23773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81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600200" y="1905000"/>
            <a:ext cx="5781675" cy="42291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69567"/>
            <a:ext cx="3282085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721734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01310" y="194117"/>
            <a:ext cx="1062786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biên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1431487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-44">
                <a:latin typeface="Constantia"/>
                <a:cs typeface="Constantia"/>
              </a:rPr>
              <a:t>K</a:t>
            </a:r>
            <a:r>
              <a:rPr dirty="0" smtClean="0" baseline="3150" sz="3900" spc="0">
                <a:latin typeface="Constantia"/>
                <a:cs typeface="Constantia"/>
              </a:rPr>
              <a:t>ết</a:t>
            </a:r>
            <a:r>
              <a:rPr dirty="0" smtClean="0" baseline="3150" sz="3900" spc="-13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quả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1532" y="6504716"/>
            <a:ext cx="255876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25" b="1">
                <a:solidFill>
                  <a:srgbClr val="045C75"/>
                </a:solidFill>
                <a:latin typeface="Constantia"/>
                <a:cs typeface="Constantia"/>
              </a:rPr>
              <a:t>82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990600" y="2133600"/>
            <a:ext cx="6572250" cy="3228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69567"/>
            <a:ext cx="4462398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415" sz="5400" spc="4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r>
              <a:rPr dirty="0" smtClean="0" baseline="2275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cách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hi</a:t>
            </a:r>
            <a:r>
              <a:rPr dirty="0" smtClean="0" baseline="2275" sz="5400" spc="-14" b="1">
                <a:solidFill>
                  <a:srgbClr val="20B1C8"/>
                </a:solidFill>
                <a:latin typeface="Constantia"/>
                <a:cs typeface="Constantia"/>
              </a:rPr>
              <a:t>ể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0734" y="194117"/>
            <a:ext cx="7153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3952474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Giá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trị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5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Dis</a:t>
            </a:r>
            <a:r>
              <a:rPr dirty="0" smtClean="0" baseline="3150" sz="3900" spc="-9">
                <a:latin typeface="Constantia"/>
                <a:cs typeface="Constantia"/>
              </a:rPr>
              <a:t>p</a:t>
            </a:r>
            <a:r>
              <a:rPr dirty="0" smtClean="0" baseline="3150" sz="3900" spc="0">
                <a:latin typeface="Constantia"/>
                <a:cs typeface="Constantia"/>
              </a:rPr>
              <a:t>l</a:t>
            </a:r>
            <a:r>
              <a:rPr dirty="0" smtClean="0" baseline="3150" sz="3900" spc="-50">
                <a:latin typeface="Constantia"/>
                <a:cs typeface="Constantia"/>
              </a:rPr>
              <a:t>a</a:t>
            </a:r>
            <a:r>
              <a:rPr dirty="0" smtClean="0" baseline="3150" sz="3900" spc="0">
                <a:latin typeface="Constantia"/>
                <a:cs typeface="Constantia"/>
              </a:rPr>
              <a:t>y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7628" y="6504716"/>
            <a:ext cx="24708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39" b="1">
                <a:solidFill>
                  <a:srgbClr val="045C75"/>
                </a:solidFill>
                <a:latin typeface="Constantia"/>
                <a:cs typeface="Constantia"/>
              </a:rPr>
              <a:t>83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90600" y="1943100"/>
            <a:ext cx="7086600" cy="3543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69567"/>
            <a:ext cx="113901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415" sz="5400" spc="4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7289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6349" y="194117"/>
            <a:ext cx="107284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cách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9456" y="194117"/>
            <a:ext cx="107375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hi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ể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0734" y="194117"/>
            <a:ext cx="7153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9340" y="6504716"/>
            <a:ext cx="26980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84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90600" y="1905000"/>
            <a:ext cx="7086600" cy="39147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444500" y="169567"/>
            <a:ext cx="113901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415" sz="5400" spc="4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577289" y="194117"/>
            <a:ext cx="116428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2746349" y="194117"/>
            <a:ext cx="107284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cách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829456" y="194117"/>
            <a:ext cx="107375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hi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ể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910734" y="194117"/>
            <a:ext cx="7153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3056" y="6504716"/>
            <a:ext cx="25536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4" b="1">
                <a:solidFill>
                  <a:srgbClr val="045C75"/>
                </a:solidFill>
                <a:latin typeface="Constantia"/>
                <a:cs typeface="Constantia"/>
              </a:rPr>
              <a:t>85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381000" y="1676400"/>
            <a:ext cx="4876800" cy="32861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810000" y="4791074"/>
            <a:ext cx="4219575" cy="20669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69567"/>
            <a:ext cx="3378377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415" sz="5400" spc="4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r>
              <a:rPr dirty="0" smtClean="0" baseline="2275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cách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9456" y="194117"/>
            <a:ext cx="107375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hi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ể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0734" y="194117"/>
            <a:ext cx="7153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459740" y="1219279"/>
            <a:ext cx="3184752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Sử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r>
              <a:rPr dirty="0" smtClean="0" baseline="3150" sz="3900" spc="-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block</a:t>
            </a:r>
            <a:r>
              <a:rPr dirty="0" smtClean="0" baseline="3150" sz="3900" spc="0">
                <a:latin typeface="Constantia"/>
                <a:cs typeface="Constantia"/>
              </a:rPr>
              <a:t>-le</a:t>
            </a:r>
            <a:r>
              <a:rPr dirty="0" smtClean="0" baseline="3150" sz="3900" spc="-54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el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4768" y="6504716"/>
            <a:ext cx="27484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86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85800" y="2057400"/>
            <a:ext cx="4010025" cy="33623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4876800" y="3581400"/>
            <a:ext cx="3943350" cy="27051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69567"/>
            <a:ext cx="3378377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415" sz="5400" spc="4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r>
              <a:rPr dirty="0" smtClean="0" baseline="2275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cách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9456" y="194117"/>
            <a:ext cx="107375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hi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ể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0734" y="194117"/>
            <a:ext cx="7153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2446761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Sử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r>
              <a:rPr dirty="0" smtClean="0" baseline="3150" sz="3900" spc="-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li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e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1532" y="6504716"/>
            <a:ext cx="25635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14" b="1">
                <a:solidFill>
                  <a:srgbClr val="045C75"/>
                </a:solidFill>
                <a:latin typeface="Constantia"/>
                <a:cs typeface="Constantia"/>
              </a:rPr>
              <a:t>87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2133600"/>
            <a:ext cx="4857750" cy="1905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4267200" y="4343400"/>
            <a:ext cx="4067175" cy="138112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69567"/>
            <a:ext cx="5185231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415" sz="5400" spc="4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r>
              <a:rPr dirty="0" smtClean="0" baseline="2275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cách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hi</a:t>
            </a:r>
            <a:r>
              <a:rPr dirty="0" smtClean="0" baseline="2275" sz="5400" spc="-14" b="1">
                <a:solidFill>
                  <a:srgbClr val="20B1C8"/>
                </a:solidFill>
                <a:latin typeface="Constantia"/>
                <a:cs typeface="Constantia"/>
              </a:rPr>
              <a:t>ể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r>
              <a:rPr dirty="0" smtClean="0" baseline="2275" sz="5400" spc="-5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32893"/>
            <a:ext cx="4887812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Sử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dụng</a:t>
            </a:r>
            <a:r>
              <a:rPr dirty="0" smtClean="0" baseline="2100" sz="3900" spc="-1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</a:t>
            </a:r>
            <a:r>
              <a:rPr dirty="0" smtClean="0" baseline="2100" sz="3900" spc="-9">
                <a:latin typeface="Constantia"/>
                <a:cs typeface="Constantia"/>
              </a:rPr>
              <a:t>o</a:t>
            </a:r>
            <a:r>
              <a:rPr dirty="0" smtClean="0" baseline="2100" sz="3900" spc="0">
                <a:latin typeface="Constantia"/>
                <a:cs typeface="Constantia"/>
              </a:rPr>
              <a:t>ne</a:t>
            </a:r>
            <a:r>
              <a:rPr dirty="0" smtClean="0" baseline="2100" sz="3900" spc="-59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ể</a:t>
            </a:r>
            <a:r>
              <a:rPr dirty="0" smtClean="0" baseline="2229" sz="3900" spc="-7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ẩn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7816" y="6504716"/>
            <a:ext cx="272077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88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533400" y="2057400"/>
            <a:ext cx="5829300" cy="32575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6324600" y="3733800"/>
            <a:ext cx="2692019" cy="259080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69567"/>
            <a:ext cx="4462398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415" sz="5400" spc="4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r>
              <a:rPr dirty="0" smtClean="0" baseline="2275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cách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hi</a:t>
            </a:r>
            <a:r>
              <a:rPr dirty="0" smtClean="0" baseline="2275" sz="5400" spc="-14" b="1">
                <a:solidFill>
                  <a:srgbClr val="20B1C8"/>
                </a:solidFill>
                <a:latin typeface="Constantia"/>
                <a:cs typeface="Constantia"/>
              </a:rPr>
              <a:t>ể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0734" y="194117"/>
            <a:ext cx="7153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3351543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Sử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r>
              <a:rPr dirty="0" smtClean="0" baseline="3150" sz="3900" spc="-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0">
                <a:latin typeface="Constantia"/>
                <a:cs typeface="Constantia"/>
              </a:rPr>
              <a:t>li</a:t>
            </a:r>
            <a:r>
              <a:rPr dirty="0" smtClean="0" baseline="3150" sz="3900" spc="-9">
                <a:latin typeface="Constantia"/>
                <a:cs typeface="Constantia"/>
              </a:rPr>
              <a:t>n</a:t>
            </a:r>
            <a:r>
              <a:rPr dirty="0" smtClean="0" baseline="3150" sz="3900" spc="4">
                <a:latin typeface="Constantia"/>
                <a:cs typeface="Constantia"/>
              </a:rPr>
              <a:t>e</a:t>
            </a:r>
            <a:r>
              <a:rPr dirty="0" smtClean="0" baseline="3150" sz="3900" spc="0">
                <a:latin typeface="Constantia"/>
                <a:cs typeface="Constantia"/>
              </a:rPr>
              <a:t>-block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4768" y="6504716"/>
            <a:ext cx="27445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89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object 13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8" name="object 18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9" name="object 19"/>
          <p:cNvSpPr/>
          <p:nvPr/>
        </p:nvSpPr>
        <p:spPr>
          <a:xfrm>
            <a:off x="1905000" y="5257800"/>
            <a:ext cx="5286375" cy="3429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 txBox="1"/>
          <p:nvPr/>
        </p:nvSpPr>
        <p:spPr>
          <a:xfrm>
            <a:off x="444500" y="191069"/>
            <a:ext cx="187523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-29" b="1">
                <a:solidFill>
                  <a:srgbClr val="20B1C8"/>
                </a:solidFill>
                <a:latin typeface="Constantia"/>
                <a:cs typeface="Constantia"/>
              </a:rPr>
              <a:t>Á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p</a:t>
            </a:r>
            <a:r>
              <a:rPr dirty="0" smtClean="0" baseline="3034" sz="5400" spc="-16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dụng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2335022" y="191069"/>
            <a:ext cx="172664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CSS</a:t>
            </a:r>
            <a:r>
              <a:rPr dirty="0" smtClean="0" baseline="3034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3034" sz="5400" spc="-39" b="1">
                <a:solidFill>
                  <a:srgbClr val="20B1C8"/>
                </a:solidFill>
                <a:latin typeface="Constantia"/>
                <a:cs typeface="Constantia"/>
              </a:rPr>
              <a:t>v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ào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061409" y="191069"/>
            <a:ext cx="1249781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</a:t>
            </a:r>
            <a:r>
              <a:rPr dirty="0" smtClean="0" baseline="3034" sz="5400" spc="-59" b="1">
                <a:solidFill>
                  <a:srgbClr val="20B1C8"/>
                </a:solidFill>
                <a:latin typeface="Constantia"/>
                <a:cs typeface="Constantia"/>
              </a:rPr>
              <a:t>r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ang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25109" y="191069"/>
            <a:ext cx="144774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HTML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8340" y="1975305"/>
            <a:ext cx="789609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 b="1">
                <a:latin typeface="Times New Roman"/>
                <a:cs typeface="Times New Roman"/>
              </a:rPr>
              <a:t>&lt;</a:t>
            </a:r>
            <a:r>
              <a:rPr dirty="0" smtClean="0" sz="1800" spc="0" b="1">
                <a:latin typeface="Times New Roman"/>
                <a:cs typeface="Times New Roman"/>
              </a:rPr>
              <a:t>head&gt;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1602994" y="2250006"/>
            <a:ext cx="6306210" cy="107696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 marR="3429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 b="1">
                <a:latin typeface="Times New Roman"/>
                <a:cs typeface="Times New Roman"/>
              </a:rPr>
              <a:t>&lt;</a:t>
            </a:r>
            <a:r>
              <a:rPr dirty="0" smtClean="0" sz="1800" spc="0" b="1">
                <a:latin typeface="Times New Roman"/>
                <a:cs typeface="Times New Roman"/>
              </a:rPr>
              <a:t>st</a:t>
            </a:r>
            <a:r>
              <a:rPr dirty="0" smtClean="0" sz="1800" spc="4" b="1">
                <a:latin typeface="Times New Roman"/>
                <a:cs typeface="Times New Roman"/>
              </a:rPr>
              <a:t>y</a:t>
            </a:r>
            <a:r>
              <a:rPr dirty="0" smtClean="0" sz="1800" spc="0" b="1">
                <a:latin typeface="Times New Roman"/>
                <a:cs typeface="Times New Roman"/>
              </a:rPr>
              <a:t>le</a:t>
            </a:r>
            <a:r>
              <a:rPr dirty="0" smtClean="0" sz="1800" spc="0" b="1"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latin typeface="Times New Roman"/>
                <a:cs typeface="Times New Roman"/>
              </a:rPr>
              <a:t>t</a:t>
            </a:r>
            <a:r>
              <a:rPr dirty="0" smtClean="0" sz="1800" spc="9" b="1">
                <a:latin typeface="Times New Roman"/>
                <a:cs typeface="Times New Roman"/>
              </a:rPr>
              <a:t>y</a:t>
            </a:r>
            <a:r>
              <a:rPr dirty="0" smtClean="0" sz="1800" spc="0" b="1">
                <a:latin typeface="Times New Roman"/>
                <a:cs typeface="Times New Roman"/>
              </a:rPr>
              <a:t>pe</a:t>
            </a:r>
            <a:r>
              <a:rPr dirty="0" smtClean="0" sz="1800" spc="-4" b="1">
                <a:latin typeface="Times New Roman"/>
                <a:cs typeface="Times New Roman"/>
              </a:rPr>
              <a:t>=</a:t>
            </a:r>
            <a:r>
              <a:rPr dirty="0" smtClean="0" sz="1800" spc="0" b="1">
                <a:latin typeface="Times New Roman"/>
                <a:cs typeface="Times New Roman"/>
              </a:rPr>
              <a:t>"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t</a:t>
            </a:r>
            <a:r>
              <a:rPr dirty="0" smtClean="0" sz="1800" spc="4" b="1">
                <a:solidFill>
                  <a:srgbClr val="006FC0"/>
                </a:solidFill>
                <a:latin typeface="Times New Roman"/>
                <a:cs typeface="Times New Roman"/>
              </a:rPr>
              <a:t>e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xt/</a:t>
            </a:r>
            <a:r>
              <a:rPr dirty="0" smtClean="0" sz="1800" spc="4" b="1">
                <a:solidFill>
                  <a:srgbClr val="006FC0"/>
                </a:solidFill>
                <a:latin typeface="Times New Roman"/>
                <a:cs typeface="Times New Roman"/>
              </a:rPr>
              <a:t>c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s</a:t>
            </a:r>
            <a:r>
              <a:rPr dirty="0" smtClean="0" sz="1800" spc="-4" b="1">
                <a:solidFill>
                  <a:srgbClr val="006FC0"/>
                </a:solidFill>
                <a:latin typeface="Times New Roman"/>
                <a:cs typeface="Times New Roman"/>
              </a:rPr>
              <a:t>s</a:t>
            </a:r>
            <a:r>
              <a:rPr dirty="0" smtClean="0" sz="1800" spc="-4" b="1">
                <a:latin typeface="Times New Roman"/>
                <a:cs typeface="Times New Roman"/>
              </a:rPr>
              <a:t>"&gt;</a:t>
            </a:r>
            <a:endParaRPr sz="1800">
              <a:latin typeface="Times New Roman"/>
              <a:cs typeface="Times New Roman"/>
            </a:endParaRPr>
          </a:p>
          <a:p>
            <a:pPr marL="927100" marR="34290">
              <a:lnSpc>
                <a:spcPct val="95825"/>
              </a:lnSpc>
            </a:pPr>
            <a:r>
              <a:rPr dirty="0" smtClean="0" sz="1800" spc="0" b="1">
                <a:solidFill>
                  <a:srgbClr val="FF0000"/>
                </a:solidFill>
                <a:latin typeface="Times New Roman"/>
                <a:cs typeface="Times New Roman"/>
              </a:rPr>
              <a:t>b</a:t>
            </a:r>
            <a:r>
              <a:rPr dirty="0" smtClean="0" sz="1800" spc="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latin typeface="Times New Roman"/>
                <a:cs typeface="Times New Roman"/>
              </a:rPr>
              <a:t>{</a:t>
            </a:r>
            <a:r>
              <a:rPr dirty="0" smtClean="0" sz="1800" spc="-19" b="1"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t</a:t>
            </a:r>
            <a:r>
              <a:rPr dirty="0" smtClean="0" sz="1800" spc="4" b="1">
                <a:solidFill>
                  <a:srgbClr val="006FC0"/>
                </a:solidFill>
                <a:latin typeface="Times New Roman"/>
                <a:cs typeface="Times New Roman"/>
              </a:rPr>
              <a:t>e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xt-t</a:t>
            </a:r>
            <a:r>
              <a:rPr dirty="0" smtClean="0" sz="1800" spc="4" b="1">
                <a:solidFill>
                  <a:srgbClr val="006FC0"/>
                </a:solidFill>
                <a:latin typeface="Times New Roman"/>
                <a:cs typeface="Times New Roman"/>
              </a:rPr>
              <a:t>r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an</a:t>
            </a:r>
            <a:r>
              <a:rPr dirty="0" smtClean="0" sz="1800" spc="-9" b="1">
                <a:solidFill>
                  <a:srgbClr val="006FC0"/>
                </a:solidFill>
                <a:latin typeface="Times New Roman"/>
                <a:cs typeface="Times New Roman"/>
              </a:rPr>
              <a:t>s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fo</a:t>
            </a:r>
            <a:r>
              <a:rPr dirty="0" smtClean="0" sz="1800" spc="4" b="1">
                <a:solidFill>
                  <a:srgbClr val="006FC0"/>
                </a:solidFill>
                <a:latin typeface="Times New Roman"/>
                <a:cs typeface="Times New Roman"/>
              </a:rPr>
              <a:t>r</a:t>
            </a:r>
            <a:r>
              <a:rPr dirty="0" smtClean="0" sz="1800" spc="4" b="1">
                <a:solidFill>
                  <a:srgbClr val="006FC0"/>
                </a:solidFill>
                <a:latin typeface="Times New Roman"/>
                <a:cs typeface="Times New Roman"/>
              </a:rPr>
              <a:t>m</a:t>
            </a:r>
            <a:r>
              <a:rPr dirty="0" smtClean="0" sz="1800" spc="0" b="1">
                <a:latin typeface="Times New Roman"/>
                <a:cs typeface="Times New Roman"/>
              </a:rPr>
              <a:t>: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lo</a:t>
            </a:r>
            <a:r>
              <a:rPr dirty="0" smtClean="0" sz="1800" spc="19" b="1">
                <a:solidFill>
                  <a:srgbClr val="00AF50"/>
                </a:solidFill>
                <a:latin typeface="Times New Roman"/>
                <a:cs typeface="Times New Roman"/>
              </a:rPr>
              <a:t>w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mtClean="0" sz="1800" spc="-25" b="1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cas</a:t>
            </a:r>
            <a:r>
              <a:rPr dirty="0" smtClean="0" sz="1800" spc="4" b="1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;</a:t>
            </a:r>
            <a:r>
              <a:rPr dirty="0" smtClean="0" sz="1800" spc="395" b="1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fon</a:t>
            </a:r>
            <a:r>
              <a:rPr dirty="0" smtClean="0" sz="1800" spc="-4" b="1">
                <a:solidFill>
                  <a:srgbClr val="00AF50"/>
                </a:solidFill>
                <a:latin typeface="Times New Roman"/>
                <a:cs typeface="Times New Roman"/>
              </a:rPr>
              <a:t>t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-si</a:t>
            </a:r>
            <a:r>
              <a:rPr dirty="0" smtClean="0" sz="1800" spc="-19" b="1">
                <a:solidFill>
                  <a:srgbClr val="00AF50"/>
                </a:solidFill>
                <a:latin typeface="Times New Roman"/>
                <a:cs typeface="Times New Roman"/>
              </a:rPr>
              <a:t>z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e:</a:t>
            </a:r>
            <a:r>
              <a:rPr dirty="0" smtClean="0" sz="1800" spc="4" b="1">
                <a:solidFill>
                  <a:srgbClr val="00AF50"/>
                </a:solidFill>
                <a:latin typeface="Times New Roman"/>
                <a:cs typeface="Times New Roman"/>
              </a:rPr>
              <a:t>1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8px</a:t>
            </a:r>
            <a:r>
              <a:rPr dirty="0" smtClean="0" sz="1800" spc="-4" b="1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927100">
              <a:lnSpc>
                <a:spcPct val="95825"/>
              </a:lnSpc>
              <a:spcBef>
                <a:spcPts val="90"/>
              </a:spcBef>
            </a:pPr>
            <a:r>
              <a:rPr dirty="0" smtClean="0" sz="1800" spc="0" b="1">
                <a:solidFill>
                  <a:srgbClr val="FF0000"/>
                </a:solidFill>
                <a:latin typeface="Times New Roman"/>
                <a:cs typeface="Times New Roman"/>
              </a:rPr>
              <a:t>p</a:t>
            </a:r>
            <a:r>
              <a:rPr dirty="0" smtClean="0" sz="1800" spc="0" b="1">
                <a:solidFill>
                  <a:srgbClr val="FF000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latin typeface="Times New Roman"/>
                <a:cs typeface="Times New Roman"/>
              </a:rPr>
              <a:t>{</a:t>
            </a:r>
            <a:r>
              <a:rPr dirty="0" smtClean="0" sz="1800" spc="-19" b="1"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borde</a:t>
            </a:r>
            <a:r>
              <a:rPr dirty="0" smtClean="0" sz="1800" spc="4" b="1">
                <a:solidFill>
                  <a:srgbClr val="006FC0"/>
                </a:solidFill>
                <a:latin typeface="Times New Roman"/>
                <a:cs typeface="Times New Roman"/>
              </a:rPr>
              <a:t>r</a:t>
            </a:r>
            <a:r>
              <a:rPr dirty="0" smtClean="0" sz="1800" spc="0" b="1">
                <a:latin typeface="Times New Roman"/>
                <a:cs typeface="Times New Roman"/>
              </a:rPr>
              <a:t>:</a:t>
            </a:r>
            <a:r>
              <a:rPr dirty="0" smtClean="0" sz="1800" spc="-4" b="1"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silv</a:t>
            </a:r>
            <a:r>
              <a:rPr dirty="0" smtClean="0" sz="1800" spc="4" b="1">
                <a:solidFill>
                  <a:srgbClr val="00AF50"/>
                </a:solidFill>
                <a:latin typeface="Times New Roman"/>
                <a:cs typeface="Times New Roman"/>
              </a:rPr>
              <a:t>e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mtClean="0" sz="1800" spc="-34" b="1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thick</a:t>
            </a:r>
            <a:r>
              <a:rPr dirty="0" smtClean="0" sz="1800" spc="-4" b="1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solid;</a:t>
            </a:r>
            <a:r>
              <a:rPr dirty="0" smtClean="0" sz="1800" spc="430" b="1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backg</a:t>
            </a:r>
            <a:r>
              <a:rPr dirty="0" smtClean="0" sz="1800" spc="-34" b="1">
                <a:solidFill>
                  <a:srgbClr val="00AF50"/>
                </a:solidFill>
                <a:latin typeface="Times New Roman"/>
                <a:cs typeface="Times New Roman"/>
              </a:rPr>
              <a:t>r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ou</a:t>
            </a:r>
            <a:r>
              <a:rPr dirty="0" smtClean="0" sz="1800" spc="-9" b="1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d-co</a:t>
            </a:r>
            <a:r>
              <a:rPr dirty="0" smtClean="0" sz="1800" spc="4" b="1">
                <a:solidFill>
                  <a:srgbClr val="00AF50"/>
                </a:solidFill>
                <a:latin typeface="Times New Roman"/>
                <a:cs typeface="Times New Roman"/>
              </a:rPr>
              <a:t>l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or</a:t>
            </a:r>
            <a:r>
              <a:rPr dirty="0" smtClean="0" sz="1800" spc="4" b="1">
                <a:solidFill>
                  <a:srgbClr val="00AF50"/>
                </a:solidFill>
                <a:latin typeface="Times New Roman"/>
                <a:cs typeface="Times New Roman"/>
              </a:rPr>
              <a:t>: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pi</a:t>
            </a:r>
            <a:r>
              <a:rPr dirty="0" smtClean="0" sz="1800" spc="-4" b="1">
                <a:solidFill>
                  <a:srgbClr val="00AF50"/>
                </a:solidFill>
                <a:latin typeface="Times New Roman"/>
                <a:cs typeface="Times New Roman"/>
              </a:rPr>
              <a:t>n</a:t>
            </a:r>
            <a:r>
              <a:rPr dirty="0" smtClean="0" sz="1800" spc="0" b="1">
                <a:solidFill>
                  <a:srgbClr val="00AF50"/>
                </a:solidFill>
                <a:latin typeface="Times New Roman"/>
                <a:cs typeface="Times New Roman"/>
              </a:rPr>
              <a:t>k</a:t>
            </a:r>
            <a:r>
              <a:rPr dirty="0" smtClean="0" sz="1800" spc="-19" b="1">
                <a:solidFill>
                  <a:srgbClr val="00AF5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latin typeface="Times New Roman"/>
                <a:cs typeface="Times New Roman"/>
              </a:rPr>
              <a:t>}</a:t>
            </a:r>
            <a:endParaRPr sz="1800">
              <a:latin typeface="Times New Roman"/>
              <a:cs typeface="Times New Roman"/>
            </a:endParaRPr>
          </a:p>
          <a:p>
            <a:pPr marL="12700" marR="34290">
              <a:lnSpc>
                <a:spcPct val="95825"/>
              </a:lnSpc>
              <a:spcBef>
                <a:spcPts val="135"/>
              </a:spcBef>
            </a:pPr>
            <a:r>
              <a:rPr dirty="0" smtClean="0" sz="1800" spc="-4" b="1">
                <a:latin typeface="Times New Roman"/>
                <a:cs typeface="Times New Roman"/>
              </a:rPr>
              <a:t>&lt;</a:t>
            </a:r>
            <a:r>
              <a:rPr dirty="0" smtClean="0" sz="1800" spc="0" b="1">
                <a:latin typeface="Times New Roman"/>
                <a:cs typeface="Times New Roman"/>
              </a:rPr>
              <a:t>/st</a:t>
            </a:r>
            <a:r>
              <a:rPr dirty="0" smtClean="0" sz="1800" spc="9" b="1">
                <a:latin typeface="Times New Roman"/>
                <a:cs typeface="Times New Roman"/>
              </a:rPr>
              <a:t>y</a:t>
            </a:r>
            <a:r>
              <a:rPr dirty="0" smtClean="0" sz="1800" spc="0" b="1">
                <a:latin typeface="Times New Roman"/>
                <a:cs typeface="Times New Roman"/>
              </a:rPr>
              <a:t>l</a:t>
            </a:r>
            <a:r>
              <a:rPr dirty="0" smtClean="0" sz="1800" spc="4" b="1">
                <a:latin typeface="Times New Roman"/>
                <a:cs typeface="Times New Roman"/>
              </a:rPr>
              <a:t>e</a:t>
            </a:r>
            <a:r>
              <a:rPr dirty="0" smtClean="0" sz="1800" spc="0" b="1">
                <a:latin typeface="Times New Roman"/>
                <a:cs typeface="Times New Roman"/>
              </a:rPr>
              <a:t>&gt;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8340" y="3347286"/>
            <a:ext cx="85316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 b="1">
                <a:latin typeface="Times New Roman"/>
                <a:cs typeface="Times New Roman"/>
              </a:rPr>
              <a:t>&lt;</a:t>
            </a:r>
            <a:r>
              <a:rPr dirty="0" smtClean="0" sz="1800" spc="0" b="1">
                <a:latin typeface="Times New Roman"/>
                <a:cs typeface="Times New Roman"/>
              </a:rPr>
              <a:t>/head&gt;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88340" y="3896180"/>
            <a:ext cx="802640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 b="1">
                <a:latin typeface="Times New Roman"/>
                <a:cs typeface="Times New Roman"/>
              </a:rPr>
              <a:t>&lt;</a:t>
            </a:r>
            <a:r>
              <a:rPr dirty="0" smtClean="0" sz="1800" spc="0" b="1">
                <a:latin typeface="Times New Roman"/>
                <a:cs typeface="Times New Roman"/>
              </a:rPr>
              <a:t>bo</a:t>
            </a:r>
            <a:r>
              <a:rPr dirty="0" smtClean="0" sz="1800" spc="-9" b="1">
                <a:latin typeface="Times New Roman"/>
                <a:cs typeface="Times New Roman"/>
              </a:rPr>
              <a:t>d</a:t>
            </a:r>
            <a:r>
              <a:rPr dirty="0" smtClean="0" sz="1800" spc="9" b="1">
                <a:latin typeface="Times New Roman"/>
                <a:cs typeface="Times New Roman"/>
              </a:rPr>
              <a:t>y</a:t>
            </a:r>
            <a:r>
              <a:rPr dirty="0" smtClean="0" sz="1800" spc="0" b="1">
                <a:latin typeface="Times New Roman"/>
                <a:cs typeface="Times New Roman"/>
              </a:rPr>
              <a:t>&gt;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602994" y="4170500"/>
            <a:ext cx="6906056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 b="1">
                <a:latin typeface="Times New Roman"/>
                <a:cs typeface="Times New Roman"/>
              </a:rPr>
              <a:t>&lt;</a:t>
            </a:r>
            <a:r>
              <a:rPr dirty="0" smtClean="0" sz="1800" spc="0" b="1">
                <a:latin typeface="Times New Roman"/>
                <a:cs typeface="Times New Roman"/>
              </a:rPr>
              <a:t>p&gt;</a:t>
            </a:r>
            <a:r>
              <a:rPr dirty="0" smtClean="0" sz="1800" spc="4" b="1"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đoạn</a:t>
            </a:r>
            <a:r>
              <a:rPr dirty="0" smtClean="0" sz="1800" spc="-4" b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văn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bản</a:t>
            </a:r>
            <a:r>
              <a:rPr dirty="0" smtClean="0" sz="1800" spc="-4" b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có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vi</a:t>
            </a:r>
            <a:r>
              <a:rPr dirty="0" smtClean="0" sz="1800" spc="4" b="1">
                <a:solidFill>
                  <a:srgbClr val="006FC0"/>
                </a:solidFill>
                <a:latin typeface="Times New Roman"/>
                <a:cs typeface="Times New Roman"/>
              </a:rPr>
              <a:t>ề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n</a:t>
            </a:r>
            <a:r>
              <a:rPr dirty="0" smtClean="0" sz="1800" spc="-9" b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màu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bạc</a:t>
            </a:r>
            <a:r>
              <a:rPr dirty="0" smtClean="0" sz="1800" spc="19" b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latin typeface="Times New Roman"/>
                <a:cs typeface="Times New Roman"/>
              </a:rPr>
              <a:t>-</a:t>
            </a:r>
            <a:r>
              <a:rPr dirty="0" smtClean="0" sz="1800" spc="-4" b="1">
                <a:latin typeface="Times New Roman"/>
                <a:cs typeface="Times New Roman"/>
              </a:rPr>
              <a:t> </a:t>
            </a:r>
            <a:r>
              <a:rPr dirty="0" smtClean="0" sz="1800" spc="-4" b="1">
                <a:latin typeface="Times New Roman"/>
                <a:cs typeface="Times New Roman"/>
              </a:rPr>
              <a:t>&lt;</a:t>
            </a:r>
            <a:r>
              <a:rPr dirty="0" smtClean="0" sz="1800" spc="0" b="1">
                <a:latin typeface="Times New Roman"/>
                <a:cs typeface="Times New Roman"/>
              </a:rPr>
              <a:t>b</a:t>
            </a:r>
            <a:r>
              <a:rPr dirty="0" smtClean="0" sz="1800" spc="-9" b="1">
                <a:latin typeface="Times New Roman"/>
                <a:cs typeface="Times New Roman"/>
              </a:rPr>
              <a:t>&gt;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CHữ</a:t>
            </a:r>
            <a:r>
              <a:rPr dirty="0" smtClean="0" sz="1800" spc="-19" b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THường</a:t>
            </a:r>
            <a:r>
              <a:rPr dirty="0" smtClean="0" sz="1800" spc="-4" b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-4" b="1">
                <a:solidFill>
                  <a:srgbClr val="006FC0"/>
                </a:solidFill>
                <a:latin typeface="Times New Roman"/>
                <a:cs typeface="Times New Roman"/>
              </a:rPr>
              <a:t>Đ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ậM</a:t>
            </a:r>
            <a:r>
              <a:rPr dirty="0" smtClean="0" sz="1800" spc="0" b="1">
                <a:solidFill>
                  <a:srgbClr val="006FC0"/>
                </a:solidFill>
                <a:latin typeface="Times New Roman"/>
                <a:cs typeface="Times New Roman"/>
              </a:rPr>
              <a:t> </a:t>
            </a:r>
            <a:r>
              <a:rPr dirty="0" smtClean="0" sz="1800" spc="-4" b="1">
                <a:latin typeface="Times New Roman"/>
                <a:cs typeface="Times New Roman"/>
              </a:rPr>
              <a:t>&lt;</a:t>
            </a:r>
            <a:r>
              <a:rPr dirty="0" smtClean="0" sz="1800" spc="0" b="1">
                <a:latin typeface="Times New Roman"/>
                <a:cs typeface="Times New Roman"/>
              </a:rPr>
              <a:t>/b</a:t>
            </a:r>
            <a:r>
              <a:rPr dirty="0" smtClean="0" sz="1800" spc="-4" b="1">
                <a:latin typeface="Times New Roman"/>
                <a:cs typeface="Times New Roman"/>
              </a:rPr>
              <a:t>&gt;</a:t>
            </a:r>
            <a:r>
              <a:rPr dirty="0" smtClean="0" sz="1800" spc="-4" b="1">
                <a:latin typeface="Times New Roman"/>
                <a:cs typeface="Times New Roman"/>
              </a:rPr>
              <a:t>&lt;</a:t>
            </a:r>
            <a:r>
              <a:rPr dirty="0" smtClean="0" sz="1800" spc="0" b="1">
                <a:latin typeface="Times New Roman"/>
                <a:cs typeface="Times New Roman"/>
              </a:rPr>
              <a:t>/p&gt;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88340" y="4438724"/>
            <a:ext cx="866648" cy="2540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939"/>
              </a:lnSpc>
              <a:spcBef>
                <a:spcPts val="97"/>
              </a:spcBef>
            </a:pPr>
            <a:r>
              <a:rPr dirty="0" smtClean="0" sz="1800" spc="-4" b="1">
                <a:latin typeface="Times New Roman"/>
                <a:cs typeface="Times New Roman"/>
              </a:rPr>
              <a:t>&lt;</a:t>
            </a:r>
            <a:r>
              <a:rPr dirty="0" smtClean="0" sz="1800" spc="0" b="1">
                <a:latin typeface="Times New Roman"/>
                <a:cs typeface="Times New Roman"/>
              </a:rPr>
              <a:t>/bo</a:t>
            </a:r>
            <a:r>
              <a:rPr dirty="0" smtClean="0" sz="1800" spc="-4" b="1">
                <a:latin typeface="Times New Roman"/>
                <a:cs typeface="Times New Roman"/>
              </a:rPr>
              <a:t>d</a:t>
            </a:r>
            <a:r>
              <a:rPr dirty="0" smtClean="0" sz="1800" spc="9" b="1">
                <a:latin typeface="Times New Roman"/>
                <a:cs typeface="Times New Roman"/>
              </a:rPr>
              <a:t>y</a:t>
            </a:r>
            <a:r>
              <a:rPr dirty="0" smtClean="0" sz="1800" spc="0" b="1">
                <a:latin typeface="Times New Roman"/>
                <a:cs typeface="Times New Roman"/>
              </a:rPr>
              <a:t>&gt;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92972" y="6504716"/>
            <a:ext cx="16655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0" b="1">
                <a:solidFill>
                  <a:srgbClr val="045C75"/>
                </a:solidFill>
                <a:latin typeface="Constantia"/>
                <a:cs typeface="Constantia"/>
              </a:rPr>
              <a:t>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838200" y="2209800"/>
            <a:ext cx="6734175" cy="15049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3352800" y="4191000"/>
            <a:ext cx="3857625" cy="1657350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69567"/>
            <a:ext cx="3378377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415" sz="5400" spc="4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dạng</a:t>
            </a:r>
            <a:r>
              <a:rPr dirty="0" smtClean="0" baseline="2275" sz="5400" spc="-8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cách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3829456" y="194117"/>
            <a:ext cx="1073759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hi</a:t>
            </a:r>
            <a:r>
              <a:rPr dirty="0" smtClean="0" baseline="3034" sz="5400" spc="-14" b="1">
                <a:solidFill>
                  <a:srgbClr val="20B1C8"/>
                </a:solidFill>
                <a:latin typeface="Constantia"/>
                <a:cs typeface="Constantia"/>
              </a:rPr>
              <a:t>ể</a:t>
            </a: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10734" y="194117"/>
            <a:ext cx="715314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2832798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Sử</a:t>
            </a:r>
            <a:r>
              <a:rPr dirty="0" smtClean="0" baseline="3150" sz="3900" spc="-6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dụng</a:t>
            </a:r>
            <a:r>
              <a:rPr dirty="0" smtClean="0" baseline="3150" sz="3900" spc="-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lis</a:t>
            </a:r>
            <a:r>
              <a:rPr dirty="0" smtClean="0" baseline="3150" sz="3900" spc="4">
                <a:latin typeface="Constantia"/>
                <a:cs typeface="Constantia"/>
              </a:rPr>
              <a:t>t</a:t>
            </a:r>
            <a:r>
              <a:rPr dirty="0" smtClean="0" baseline="3150" sz="3900" spc="4">
                <a:latin typeface="Constantia"/>
                <a:cs typeface="Constantia"/>
              </a:rPr>
              <a:t>-</a:t>
            </a:r>
            <a:r>
              <a:rPr dirty="0" smtClean="0" baseline="3150" sz="3900" spc="0">
                <a:latin typeface="Constantia"/>
                <a:cs typeface="Constantia"/>
              </a:rPr>
              <a:t>i</a:t>
            </a:r>
            <a:r>
              <a:rPr dirty="0" smtClean="0" baseline="3150" sz="3900" spc="-34">
                <a:latin typeface="Constantia"/>
                <a:cs typeface="Constantia"/>
              </a:rPr>
              <a:t>t</a:t>
            </a:r>
            <a:r>
              <a:rPr dirty="0" smtClean="0" baseline="3150" sz="3900" spc="0">
                <a:latin typeface="Constantia"/>
                <a:cs typeface="Constantia"/>
              </a:rPr>
              <a:t>em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75624" y="6504716"/>
            <a:ext cx="28469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90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914400" y="1828800"/>
            <a:ext cx="7086600" cy="43815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52776" y="169567"/>
            <a:ext cx="1869337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9544" y="194117"/>
            <a:ext cx="71615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4062" y="194117"/>
            <a:ext cx="48260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6467" y="194117"/>
            <a:ext cx="62250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16772" y="6504716"/>
            <a:ext cx="24479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14" b="1">
                <a:solidFill>
                  <a:srgbClr val="045C75"/>
                </a:solidFill>
                <a:latin typeface="Constantia"/>
                <a:cs typeface="Constantia"/>
              </a:rPr>
              <a:t>91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990600" y="1981200"/>
            <a:ext cx="6762750" cy="37623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69567"/>
            <a:ext cx="4077613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1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4062" y="194117"/>
            <a:ext cx="48260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6467" y="194117"/>
            <a:ext cx="62250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3962065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Giá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trị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8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p</a:t>
            </a:r>
            <a:r>
              <a:rPr dirty="0" smtClean="0" baseline="3150" sz="3900" spc="-9">
                <a:latin typeface="Constantia"/>
                <a:cs typeface="Constantia"/>
              </a:rPr>
              <a:t>o</a:t>
            </a:r>
            <a:r>
              <a:rPr dirty="0" smtClean="0" baseline="3150" sz="3900" spc="0">
                <a:latin typeface="Constantia"/>
                <a:cs typeface="Constantia"/>
              </a:rPr>
              <a:t>stion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6960" y="6504716"/>
            <a:ext cx="262945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92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905000" y="2057400"/>
            <a:ext cx="3333750" cy="306705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2667000" y="5029200"/>
            <a:ext cx="5095875" cy="16287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69567"/>
            <a:ext cx="5188152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1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r>
              <a:rPr dirty="0" smtClean="0" baseline="2275" sz="5400" spc="-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1432893"/>
            <a:ext cx="6453691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Thiết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lập</a:t>
            </a:r>
            <a:r>
              <a:rPr dirty="0" smtClean="0" baseline="2100" sz="3900" spc="-1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vị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trí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theo</a:t>
            </a:r>
            <a:r>
              <a:rPr dirty="0" smtClean="0" baseline="2100" sz="3900" spc="-1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vị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trí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100" sz="3900" spc="9">
                <a:latin typeface="Constantia"/>
                <a:cs typeface="Constantia"/>
              </a:rPr>
              <a:t>t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ơ</a:t>
            </a:r>
            <a:r>
              <a:rPr dirty="0" smtClean="0" baseline="2100" sz="3900" spc="-4">
                <a:latin typeface="Constantia"/>
                <a:cs typeface="Constantia"/>
              </a:rPr>
              <a:t>ng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6992874" y="1432893"/>
            <a:ext cx="503559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29" sz="3900" spc="4">
                <a:latin typeface="Times New Roman"/>
                <a:cs typeface="Times New Roman"/>
              </a:rPr>
              <a:t>đố</a:t>
            </a:r>
            <a:r>
              <a:rPr dirty="0" smtClean="0" baseline="2100" sz="3900" spc="0">
                <a:latin typeface="Constantia"/>
                <a:cs typeface="Constantia"/>
              </a:rPr>
              <a:t>i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1532" y="6504716"/>
            <a:ext cx="257204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93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2057400"/>
            <a:ext cx="6753225" cy="31623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69567"/>
            <a:ext cx="5188152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1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r>
              <a:rPr dirty="0" smtClean="0" baseline="2275" sz="5400" spc="-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32893"/>
            <a:ext cx="6846193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Thiết</a:t>
            </a:r>
            <a:r>
              <a:rPr dirty="0" smtClean="0" baseline="2100" sz="3900" spc="-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lập</a:t>
            </a:r>
            <a:r>
              <a:rPr dirty="0" smtClean="0" baseline="2100" sz="3900" spc="-15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vị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trí</a:t>
            </a:r>
            <a:r>
              <a:rPr dirty="0" smtClean="0" baseline="2100" sz="3900" spc="-3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thành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phần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theo</a:t>
            </a:r>
            <a:r>
              <a:rPr dirty="0" smtClean="0" baseline="2100" sz="3900" spc="-15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vị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trí</a:t>
            </a:r>
            <a:r>
              <a:rPr dirty="0" smtClean="0" baseline="2100" sz="3900" spc="-2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-14">
                <a:latin typeface="Constantia"/>
                <a:cs typeface="Constantia"/>
              </a:rPr>
              <a:t>u</a:t>
            </a:r>
            <a:r>
              <a:rPr dirty="0" smtClean="0" baseline="2100" sz="3900" spc="-64">
                <a:latin typeface="Constantia"/>
                <a:cs typeface="Constantia"/>
              </a:rPr>
              <a:t>y</a:t>
            </a:r>
            <a:r>
              <a:rPr dirty="0" smtClean="0" baseline="2100" sz="3900" spc="0">
                <a:latin typeface="Constantia"/>
                <a:cs typeface="Constantia"/>
              </a:rPr>
              <a:t>ệt</a:t>
            </a:r>
            <a:r>
              <a:rPr dirty="0" smtClean="0" baseline="2100" sz="3900" spc="-94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đố</a:t>
            </a:r>
            <a:r>
              <a:rPr dirty="0" smtClean="0" baseline="2100" sz="3900" spc="0">
                <a:latin typeface="Constantia"/>
                <a:cs typeface="Constantia"/>
              </a:rPr>
              <a:t>i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6292" y="6504716"/>
            <a:ext cx="273811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94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object 7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1066800" y="2133600"/>
            <a:ext cx="6915150" cy="10668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219200" y="4419600"/>
            <a:ext cx="6638925" cy="17049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 txBox="1"/>
          <p:nvPr/>
        </p:nvSpPr>
        <p:spPr>
          <a:xfrm>
            <a:off x="444500" y="169567"/>
            <a:ext cx="4077613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1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514062" y="194117"/>
            <a:ext cx="48260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6467" y="194117"/>
            <a:ext cx="62250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3404822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Giá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trị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clip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700008" y="6504716"/>
            <a:ext cx="259382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-4" b="1">
                <a:solidFill>
                  <a:srgbClr val="045C75"/>
                </a:solidFill>
                <a:latin typeface="Constantia"/>
                <a:cs typeface="Constantia"/>
              </a:rPr>
              <a:t>95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object 6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1295400" y="2362200"/>
            <a:ext cx="6515100" cy="263842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5" name="object 5"/>
          <p:cNvSpPr txBox="1"/>
          <p:nvPr/>
        </p:nvSpPr>
        <p:spPr>
          <a:xfrm>
            <a:off x="444500" y="169567"/>
            <a:ext cx="4555845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1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006467" y="194117"/>
            <a:ext cx="62250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4263182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Giá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trị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44">
                <a:latin typeface="Constantia"/>
                <a:cs typeface="Constantia"/>
              </a:rPr>
              <a:t> </a:t>
            </a:r>
            <a:r>
              <a:rPr dirty="0" smtClean="0" baseline="3150" sz="3900" spc="-34" b="1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dirty="0" smtClean="0" baseline="3150" sz="3900" spc="-64" b="1">
                <a:solidFill>
                  <a:srgbClr val="FF0000"/>
                </a:solidFill>
                <a:latin typeface="Constantia"/>
                <a:cs typeface="Constantia"/>
              </a:rPr>
              <a:t>v</a:t>
            </a:r>
            <a:r>
              <a:rPr dirty="0" smtClean="0" baseline="3150" sz="3900" spc="0" b="1">
                <a:solidFill>
                  <a:srgbClr val="FF0000"/>
                </a:solidFill>
                <a:latin typeface="Constantia"/>
                <a:cs typeface="Constantia"/>
              </a:rPr>
              <a:t>erf</a:t>
            </a:r>
            <a:r>
              <a:rPr dirty="0" smtClean="0" baseline="3150" sz="3900" spc="-414" b="1">
                <a:solidFill>
                  <a:srgbClr val="FF0000"/>
                </a:solidFill>
                <a:latin typeface="Constantia"/>
                <a:cs typeface="Constantia"/>
              </a:rPr>
              <a:t> </a:t>
            </a:r>
            <a:r>
              <a:rPr dirty="0" smtClean="0" baseline="3150" sz="3900" spc="0" b="1">
                <a:solidFill>
                  <a:srgbClr val="FF0000"/>
                </a:solidFill>
                <a:latin typeface="Constantia"/>
                <a:cs typeface="Constantia"/>
              </a:rPr>
              <a:t>l</a:t>
            </a:r>
            <a:r>
              <a:rPr dirty="0" smtClean="0" baseline="3150" sz="3900" spc="-50" b="1">
                <a:solidFill>
                  <a:srgbClr val="FF0000"/>
                </a:solidFill>
                <a:latin typeface="Constantia"/>
                <a:cs typeface="Constantia"/>
              </a:rPr>
              <a:t>o</a:t>
            </a:r>
            <a:r>
              <a:rPr dirty="0" smtClean="0" baseline="3150" sz="3900" spc="0" b="1">
                <a:solidFill>
                  <a:srgbClr val="FF0000"/>
                </a:solidFill>
                <a:latin typeface="Constantia"/>
                <a:cs typeface="Constantia"/>
              </a:rPr>
              <a:t>w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1720" y="6504716"/>
            <a:ext cx="278859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96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object 8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1905000" y="1981200"/>
            <a:ext cx="4762500" cy="39909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 txBox="1"/>
          <p:nvPr/>
        </p:nvSpPr>
        <p:spPr>
          <a:xfrm>
            <a:off x="2652776" y="169567"/>
            <a:ext cx="1869337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44500" y="194117"/>
            <a:ext cx="1484778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1939544" y="194117"/>
            <a:ext cx="716155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514062" y="194117"/>
            <a:ext cx="482600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006467" y="194117"/>
            <a:ext cx="622503" cy="48260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770"/>
              </a:lnSpc>
              <a:spcBef>
                <a:spcPts val="188"/>
              </a:spcBef>
            </a:pPr>
            <a:r>
              <a:rPr dirty="0" smtClean="0" baseline="3034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96960" y="6504716"/>
            <a:ext cx="263420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97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object 10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2" name="object 12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3" name="object 13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4" name="object 14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5" name="object 15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6" name="object 16"/>
          <p:cNvSpPr/>
          <p:nvPr/>
        </p:nvSpPr>
        <p:spPr>
          <a:xfrm>
            <a:off x="838200" y="2667000"/>
            <a:ext cx="4733925" cy="266700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7" name="object 17"/>
          <p:cNvSpPr/>
          <p:nvPr/>
        </p:nvSpPr>
        <p:spPr>
          <a:xfrm>
            <a:off x="6019800" y="3352800"/>
            <a:ext cx="2743200" cy="185737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 txBox="1"/>
          <p:nvPr/>
        </p:nvSpPr>
        <p:spPr>
          <a:xfrm>
            <a:off x="444500" y="169567"/>
            <a:ext cx="5188152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1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r>
              <a:rPr dirty="0" smtClean="0" baseline="2275" sz="5400" spc="-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35940" y="1432893"/>
            <a:ext cx="5494875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267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2267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Sử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dụng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100" sz="3900" spc="-39">
                <a:latin typeface="Constantia"/>
                <a:cs typeface="Constantia"/>
              </a:rPr>
              <a:t>o</a:t>
            </a:r>
            <a:r>
              <a:rPr dirty="0" smtClean="0" baseline="2100" sz="3900" spc="-54">
                <a:latin typeface="Constantia"/>
                <a:cs typeface="Constantia"/>
              </a:rPr>
              <a:t>v</a:t>
            </a:r>
            <a:r>
              <a:rPr dirty="0" smtClean="0" baseline="2100" sz="3900" spc="0">
                <a:latin typeface="Constantia"/>
                <a:cs typeface="Constantia"/>
              </a:rPr>
              <a:t>erf</a:t>
            </a:r>
            <a:r>
              <a:rPr dirty="0" smtClean="0" baseline="2100" sz="3900" spc="-45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l</a:t>
            </a:r>
            <a:r>
              <a:rPr dirty="0" smtClean="0" baseline="2100" sz="3900" spc="-50">
                <a:latin typeface="Constantia"/>
                <a:cs typeface="Constantia"/>
              </a:rPr>
              <a:t>o</a:t>
            </a:r>
            <a:r>
              <a:rPr dirty="0" smtClean="0" baseline="2100" sz="3900" spc="0">
                <a:latin typeface="Constantia"/>
                <a:cs typeface="Constantia"/>
              </a:rPr>
              <a:t>w</a:t>
            </a:r>
            <a:r>
              <a:rPr dirty="0" smtClean="0" baseline="2100" sz="3900" spc="-75">
                <a:latin typeface="Constantia"/>
                <a:cs typeface="Constantia"/>
              </a:rPr>
              <a:t> </a:t>
            </a:r>
            <a:r>
              <a:rPr dirty="0" smtClean="0" baseline="2229" sz="3900" spc="4">
                <a:latin typeface="Times New Roman"/>
                <a:cs typeface="Times New Roman"/>
              </a:rPr>
              <a:t>đ</a:t>
            </a:r>
            <a:r>
              <a:rPr dirty="0" smtClean="0" baseline="2229" sz="3900" spc="0">
                <a:latin typeface="Times New Roman"/>
                <a:cs typeface="Times New Roman"/>
              </a:rPr>
              <a:t>ể</a:t>
            </a:r>
            <a:r>
              <a:rPr dirty="0" smtClean="0" baseline="2229" sz="3900" spc="-19">
                <a:latin typeface="Times New Roman"/>
                <a:cs typeface="Times New Roman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bật</a:t>
            </a:r>
            <a:r>
              <a:rPr dirty="0" smtClean="0" baseline="2100" sz="3900" spc="-9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thanh</a:t>
            </a:r>
            <a:r>
              <a:rPr dirty="0" smtClean="0" baseline="2100" sz="3900" spc="-10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cuộn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027554" y="1432893"/>
            <a:ext cx="2601696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khi</a:t>
            </a:r>
            <a:r>
              <a:rPr dirty="0" smtClean="0" baseline="2100" sz="3900" spc="0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nội</a:t>
            </a:r>
            <a:r>
              <a:rPr dirty="0" smtClean="0" baseline="2100" sz="3900" spc="-69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dung</a:t>
            </a:r>
            <a:r>
              <a:rPr dirty="0" smtClean="0" baseline="2100" sz="3900" spc="-89">
                <a:latin typeface="Constantia"/>
                <a:cs typeface="Constantia"/>
              </a:rPr>
              <a:t> </a:t>
            </a:r>
            <a:r>
              <a:rPr dirty="0" smtClean="0" baseline="2100" sz="3900" spc="9">
                <a:latin typeface="Constantia"/>
                <a:cs typeface="Constantia"/>
              </a:rPr>
              <a:t>v</a:t>
            </a:r>
            <a:r>
              <a:rPr dirty="0" smtClean="0" baseline="2229" sz="3900" spc="4">
                <a:latin typeface="Times New Roman"/>
                <a:cs typeface="Times New Roman"/>
              </a:rPr>
              <a:t>ư</a:t>
            </a:r>
            <a:r>
              <a:rPr dirty="0" smtClean="0" baseline="2229" sz="3900" spc="0">
                <a:latin typeface="Times New Roman"/>
                <a:cs typeface="Times New Roman"/>
              </a:rPr>
              <a:t>ợ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413802" y="2027634"/>
            <a:ext cx="1584035" cy="373866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895"/>
              </a:lnSpc>
              <a:spcBef>
                <a:spcPts val="144"/>
              </a:spcBef>
            </a:pPr>
            <a:r>
              <a:rPr dirty="0" smtClean="0" baseline="2100" sz="3900" spc="0">
                <a:latin typeface="Constantia"/>
                <a:cs typeface="Constantia"/>
              </a:rPr>
              <a:t>kích</a:t>
            </a:r>
            <a:r>
              <a:rPr dirty="0" smtClean="0" baseline="2100" sz="3900" spc="-64">
                <a:latin typeface="Constantia"/>
                <a:cs typeface="Constantia"/>
              </a:rPr>
              <a:t> </a:t>
            </a:r>
            <a:r>
              <a:rPr dirty="0" smtClean="0" baseline="2100" sz="3900" spc="0">
                <a:latin typeface="Constantia"/>
                <a:cs typeface="Constantia"/>
              </a:rPr>
              <a:t>t</a:t>
            </a:r>
            <a:r>
              <a:rPr dirty="0" smtClean="0" baseline="2100" sz="3900" spc="9">
                <a:latin typeface="Constantia"/>
                <a:cs typeface="Constantia"/>
              </a:rPr>
              <a:t>h</a:t>
            </a:r>
            <a:r>
              <a:rPr dirty="0" smtClean="0" baseline="2229" sz="3900" spc="4">
                <a:latin typeface="Times New Roman"/>
                <a:cs typeface="Times New Roman"/>
              </a:rPr>
              <a:t>ướ</a:t>
            </a:r>
            <a:r>
              <a:rPr dirty="0" smtClean="0" baseline="2100" sz="3900" spc="0">
                <a:latin typeface="Constantia"/>
                <a:cs typeface="Constantia"/>
              </a:rPr>
              <a:t>c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810260" y="2045393"/>
            <a:ext cx="604978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quá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2988623" y="2045393"/>
            <a:ext cx="926579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thành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3911960" y="2045393"/>
            <a:ext cx="803225" cy="356108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55"/>
              </a:lnSpc>
              <a:spcBef>
                <a:spcPts val="137"/>
              </a:spcBef>
            </a:pPr>
            <a:r>
              <a:rPr dirty="0" smtClean="0" baseline="3150" sz="3900" spc="0">
                <a:latin typeface="Constantia"/>
                <a:cs typeface="Constantia"/>
              </a:rPr>
              <a:t>phần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4768" y="6504716"/>
            <a:ext cx="276088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98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5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6" name="object 6"/>
          <p:cNvSpPr/>
          <p:nvPr/>
        </p:nvSpPr>
        <p:spPr>
          <a:xfrm>
            <a:off x="8581136" y="0"/>
            <a:ext cx="562876" cy="68580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7" name="object 7"/>
          <p:cNvSpPr/>
          <p:nvPr/>
        </p:nvSpPr>
        <p:spPr>
          <a:xfrm>
            <a:off x="0" y="957072"/>
            <a:ext cx="9144000" cy="1432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8" name="object 8"/>
          <p:cNvSpPr/>
          <p:nvPr/>
        </p:nvSpPr>
        <p:spPr>
          <a:xfrm>
            <a:off x="0" y="99060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9" name="object 9"/>
          <p:cNvSpPr/>
          <p:nvPr/>
        </p:nvSpPr>
        <p:spPr>
          <a:xfrm>
            <a:off x="0" y="984504"/>
            <a:ext cx="9144000" cy="14477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0" name="object 10"/>
          <p:cNvSpPr/>
          <p:nvPr/>
        </p:nvSpPr>
        <p:spPr>
          <a:xfrm>
            <a:off x="0" y="101930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 h="0">
                <a:moveTo>
                  <a:pt x="0" y="0"/>
                </a:moveTo>
                <a:lnTo>
                  <a:pt x="9144000" y="0"/>
                </a:lnTo>
              </a:path>
            </a:pathLst>
          </a:custGeom>
          <a:ln w="25400">
            <a:solidFill>
              <a:srgbClr val="0AD0D9"/>
            </a:solidFill>
          </a:ln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11" name="object 11"/>
          <p:cNvSpPr/>
          <p:nvPr/>
        </p:nvSpPr>
        <p:spPr>
          <a:xfrm>
            <a:off x="914400" y="1905000"/>
            <a:ext cx="6934200" cy="273367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>
            <a:noAutofit/>
          </a:bodyPr>
          <a:lstStyle/>
          <a:p/>
        </p:txBody>
      </p:sp>
      <p:sp>
        <p:nvSpPr>
          <p:cNvPr id="4" name="object 4"/>
          <p:cNvSpPr txBox="1"/>
          <p:nvPr/>
        </p:nvSpPr>
        <p:spPr>
          <a:xfrm>
            <a:off x="444500" y="169567"/>
            <a:ext cx="5188152" cy="50715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3965"/>
              </a:lnSpc>
              <a:spcBef>
                <a:spcPts val="198"/>
              </a:spcBef>
            </a:pP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Thông</a:t>
            </a:r>
            <a:r>
              <a:rPr dirty="0" smtClean="0" baseline="2275" sz="5400" spc="-39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tin</a:t>
            </a:r>
            <a:r>
              <a:rPr dirty="0" smtClean="0" baseline="2275" sz="5400" spc="-1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-25" b="1">
                <a:solidFill>
                  <a:srgbClr val="20B1C8"/>
                </a:solidFill>
                <a:latin typeface="Constantia"/>
                <a:cs typeface="Constantia"/>
              </a:rPr>
              <a:t>x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ác</a:t>
            </a:r>
            <a:r>
              <a:rPr dirty="0" smtClean="0" baseline="2275" sz="5400" spc="-75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415" sz="5400" spc="0" b="1">
                <a:solidFill>
                  <a:srgbClr val="20B1C8"/>
                </a:solidFill>
                <a:latin typeface="Times New Roman"/>
                <a:cs typeface="Times New Roman"/>
              </a:rPr>
              <a:t>đ</a:t>
            </a:r>
            <a:r>
              <a:rPr dirty="0" smtClean="0" baseline="2415" sz="5400" spc="-4" b="1">
                <a:solidFill>
                  <a:srgbClr val="20B1C8"/>
                </a:solidFill>
                <a:latin typeface="Times New Roman"/>
                <a:cs typeface="Times New Roman"/>
              </a:rPr>
              <a:t>ị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nh</a:t>
            </a:r>
            <a:r>
              <a:rPr dirty="0" smtClean="0" baseline="2275" sz="5400" spc="-15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vị</a:t>
            </a:r>
            <a:r>
              <a:rPr dirty="0" smtClean="0" baseline="2275" sz="5400" spc="-44" b="1">
                <a:solidFill>
                  <a:srgbClr val="20B1C8"/>
                </a:solidFill>
                <a:latin typeface="Constantia"/>
                <a:cs typeface="Constantia"/>
              </a:rPr>
              <a:t> </a:t>
            </a:r>
            <a:r>
              <a:rPr dirty="0" smtClean="0" baseline="2275" sz="5400" spc="0" b="1">
                <a:solidFill>
                  <a:srgbClr val="20B1C8"/>
                </a:solidFill>
                <a:latin typeface="Constantia"/>
                <a:cs typeface="Constantia"/>
              </a:rPr>
              <a:t>trí</a:t>
            </a:r>
            <a:endParaRPr sz="3600">
              <a:latin typeface="Constantia"/>
              <a:cs typeface="Constantia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535940" y="1447879"/>
            <a:ext cx="4755321" cy="358880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2775"/>
              </a:lnSpc>
              <a:spcBef>
                <a:spcPts val="138"/>
              </a:spcBef>
            </a:pPr>
            <a:r>
              <a:rPr dirty="0" smtClean="0" baseline="3401" sz="3675" spc="0">
                <a:solidFill>
                  <a:srgbClr val="0AD0D9"/>
                </a:solidFill>
                <a:latin typeface="VPS Cao Bang Hoa"/>
                <a:cs typeface="VPS Cao Bang Hoa"/>
              </a:rPr>
              <a:t></a:t>
            </a:r>
            <a:r>
              <a:rPr dirty="0" smtClean="0" baseline="3401" sz="3675" spc="-622">
                <a:solidFill>
                  <a:srgbClr val="0AD0D9"/>
                </a:solidFill>
                <a:latin typeface="VPS Cao Bang Hoa"/>
                <a:cs typeface="VPS Cao Bang Ho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Giá</a:t>
            </a:r>
            <a:r>
              <a:rPr dirty="0" smtClean="0" baseline="3150" sz="3900" spc="-9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trị</a:t>
            </a:r>
            <a:r>
              <a:rPr dirty="0" smtClean="0" baseline="3150" sz="3900" spc="-29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th</a:t>
            </a:r>
            <a:r>
              <a:rPr dirty="0" smtClean="0" baseline="3150" sz="3900" spc="9">
                <a:latin typeface="Constantia"/>
                <a:cs typeface="Constantia"/>
              </a:rPr>
              <a:t>u</a:t>
            </a:r>
            <a:r>
              <a:rPr dirty="0" smtClean="0" baseline="3150" sz="3900" spc="0">
                <a:latin typeface="Constantia"/>
                <a:cs typeface="Constantia"/>
              </a:rPr>
              <a:t>ộc</a:t>
            </a:r>
            <a:r>
              <a:rPr dirty="0" smtClean="0" baseline="3150" sz="3900" spc="-114">
                <a:latin typeface="Constantia"/>
                <a:cs typeface="Constantia"/>
              </a:rPr>
              <a:t> </a:t>
            </a:r>
            <a:r>
              <a:rPr dirty="0" smtClean="0" baseline="3150" sz="3900" spc="0">
                <a:latin typeface="Constantia"/>
                <a:cs typeface="Constantia"/>
              </a:rPr>
              <a:t>tính</a:t>
            </a:r>
            <a:r>
              <a:rPr dirty="0" smtClean="0" baseline="3150" sz="3900" spc="-125">
                <a:latin typeface="Constantia"/>
                <a:cs typeface="Constantia"/>
              </a:rPr>
              <a:t> </a:t>
            </a:r>
            <a:r>
              <a:rPr dirty="0" smtClean="0" baseline="3150" sz="3900" spc="-54">
                <a:latin typeface="Constantia"/>
                <a:cs typeface="Constantia"/>
              </a:rPr>
              <a:t>v</a:t>
            </a:r>
            <a:r>
              <a:rPr dirty="0" smtClean="0" baseline="3150" sz="3900" spc="0">
                <a:latin typeface="Constantia"/>
                <a:cs typeface="Constantia"/>
              </a:rPr>
              <a:t>ertica</a:t>
            </a:r>
            <a:r>
              <a:rPr dirty="0" smtClean="0" baseline="3150" sz="3900" spc="4">
                <a:latin typeface="Constantia"/>
                <a:cs typeface="Constantia"/>
              </a:rPr>
              <a:t>l</a:t>
            </a:r>
            <a:r>
              <a:rPr dirty="0" smtClean="0" baseline="3150" sz="3900" spc="0">
                <a:latin typeface="Constantia"/>
                <a:cs typeface="Constantia"/>
              </a:rPr>
              <a:t>-ali</a:t>
            </a:r>
            <a:r>
              <a:rPr dirty="0" smtClean="0" baseline="3150" sz="3900" spc="-9">
                <a:latin typeface="Constantia"/>
                <a:cs typeface="Constantia"/>
              </a:rPr>
              <a:t>g</a:t>
            </a:r>
            <a:r>
              <a:rPr dirty="0" smtClean="0" baseline="3150" sz="3900" spc="0">
                <a:latin typeface="Constantia"/>
                <a:cs typeface="Constantia"/>
              </a:rPr>
              <a:t>n</a:t>
            </a:r>
            <a:endParaRPr sz="2600">
              <a:latin typeface="Constantia"/>
              <a:cs typeface="Constantia"/>
            </a:endParaRPr>
          </a:p>
        </p:txBody>
      </p:sp>
      <p:sp>
        <p:nvSpPr>
          <p:cNvPr id="2" name="object 2"/>
          <p:cNvSpPr txBox="1"/>
          <p:nvPr/>
        </p:nvSpPr>
        <p:spPr>
          <a:xfrm>
            <a:off x="8681720" y="6504716"/>
            <a:ext cx="278463" cy="228091"/>
          </a:xfrm>
          <a:prstGeom prst="rect">
            <a:avLst/>
          </a:prstGeom>
        </p:spPr>
        <p:txBody>
          <a:bodyPr wrap="square" lIns="0" tIns="0" rIns="0" bIns="0" rtlCol="0">
            <a:noAutofit/>
          </a:bodyPr>
          <a:lstStyle/>
          <a:p>
            <a:pPr marL="12700">
              <a:lnSpc>
                <a:spcPts val="1730"/>
              </a:lnSpc>
              <a:spcBef>
                <a:spcPts val="86"/>
              </a:spcBef>
            </a:pPr>
            <a:r>
              <a:rPr dirty="0" smtClean="0" baseline="3413" sz="2400" spc="4" b="1">
                <a:solidFill>
                  <a:srgbClr val="045C75"/>
                </a:solidFill>
                <a:latin typeface="Constantia"/>
                <a:cs typeface="Constantia"/>
              </a:rPr>
              <a:t>99</a:t>
            </a:r>
            <a:endParaRPr sz="1600">
              <a:latin typeface="Constantia"/>
              <a:cs typeface="Constantia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00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Application>Microsoft Office PowerPoint</Application>
  <PresentationFormat>On-screen Show (4:3)</PresentationFormat>
  <ScaleCrop>false</ScaleCrop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xsi="http://www.w3.org/2001/XMLSchema-instance"/>
</file>